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</p:sldMasterIdLst>
  <p:notesMasterIdLst>
    <p:notesMasterId r:id="rId23"/>
  </p:notesMasterIdLst>
  <p:sldIdLst>
    <p:sldId id="256" r:id="rId10"/>
    <p:sldId id="267" r:id="rId11"/>
    <p:sldId id="257" r:id="rId12"/>
    <p:sldId id="258" r:id="rId13"/>
    <p:sldId id="268" r:id="rId14"/>
    <p:sldId id="259" r:id="rId15"/>
    <p:sldId id="260" r:id="rId16"/>
    <p:sldId id="265" r:id="rId17"/>
    <p:sldId id="261" r:id="rId18"/>
    <p:sldId id="262" r:id="rId19"/>
    <p:sldId id="263" r:id="rId20"/>
    <p:sldId id="264" r:id="rId21"/>
    <p:sldId id="26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A52324-28DB-4E61-AE75-E6BAB19A7AD8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C5C4B7-33AB-461A-8ECC-264A24568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214C49-5010-4C6F-AF30-B5F3D22105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4B867-49E3-47D8-9B36-541977751E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7E82C-9597-4B33-A2B9-8D6B1DD05E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96A599-2B91-46FC-8BF9-E9D40BBF33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8C4A8-A425-418F-94F9-530278E308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24FCA-31CC-4BF1-8C99-6924C0EE3F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C98BD-4B9E-4D70-82E5-0E5DD3B026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7DE2F-4D94-46F8-9E8C-716AB6A774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BCD530-BFF6-49D9-A18B-3FCB773A71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603CE-028F-4923-B3F2-92EC96092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E2E10-218D-4A9D-B7A5-02B697B1F2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F3CD6-4F58-4B14-B1E2-1FA1BAD35F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5BA16-DECC-4777-A469-848BA237A1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9F3F1-828F-4B77-8966-F726B175BD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4B775-EFC3-4DBB-9FA9-E1065EF635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EDA78-0DEC-4834-9EF4-D78A57BA46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B939E1-EC47-4624-882A-998E1CD37C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1E27D-7223-49C8-B365-EBB2BE2A25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A32E6-467C-43C3-88CA-732791E371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F5115-35D0-48E5-A9F9-BFFF874D33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46280-78FF-407F-8440-A344318AD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E18522-AB66-426B-962E-431E6EDF48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2B4B9-5F40-43FD-9B9C-37C4ABB460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4B4AA-1EA1-4B0C-93F3-07F7BACA02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9AC223-FC56-4633-9A79-9F35B80E34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F2E52-64B7-4FA0-8E6C-7F587D2A72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0C57B-6C1D-4983-A6BE-8068351990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E434F-67B5-4599-9ED9-F9FE2554F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5FA12-C2D4-4E02-8E52-6344750463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E82A9A-9224-475C-AEF4-EDA13B098E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B2878-F315-41EF-AF4F-938D8C8105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64BF7E-A461-4395-A9C4-3D2B8DFE50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506E2-9C03-42A9-A396-663CB9CD92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0E8D5-20E7-49B3-9894-25D17F0069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7A2F71-325F-4136-AF5B-BD7C9F686B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A0DAB-C0DA-49CD-AB5E-B6FAA625B0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F20AE-9296-4503-9267-8B7B09DA9C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3E9B2-7A42-4E91-B33D-506A46C3E0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97EEC-733F-42A5-B99E-BC0ABE3B5F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F0089-D089-4AB4-9B47-7ECDB9D42B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BA581-0114-49AC-8F34-6BE6D0C181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9EA01-8B24-4C5B-8491-6BA2A4C39F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83100-744C-40EA-B7B6-F47F051210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13425-2AD0-4864-93EF-AD5416DC2E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F2A2D-3E02-4F86-8A5B-3352E5843E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09851-1C4C-4A3E-B75F-45920AFBE6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EFAAF-916D-4586-BD67-24A21E6E39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4510E-7E35-41F1-AE8E-F2ECB97D60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39389-11C8-4334-BCE1-F1A2F42A90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A3BA8-5000-40E3-8DD5-C8DC708056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46598-4C90-4CA5-A71F-96282DB105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C9B2F-C4D6-4EE4-A86A-BFEFEB15A2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05B74-2CF1-4045-88B4-F4D0D3CD1C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106D9-C0A2-4FFD-B15E-89733EFCF9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77890-3FD7-43C8-9719-DCD84BD04E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58DAE-41D2-47C9-A539-44E20804ED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0F5B9-E7EB-48F8-856D-5560078BF9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FE5441-24F6-4601-B53E-75E59AA35B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139E9-1C9C-4B6C-B0CA-BCFA49B3B0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FFEFED-AC71-4535-8513-9A5251C7DA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F01F4-A626-465A-828A-023414B6A7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8D4FD-2342-4EDC-8309-90D4A03AC8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2FFDC-17B3-4F94-8114-9DC03C9BB4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270F37-5670-4CC8-B01D-DEAA4614F3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56D6D-BAAF-437D-A2F4-E471BF67CE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0F26E-5918-4B33-BC1D-075728A8F0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3E4F03-6213-4A3C-818A-955546213E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8C5AC-A474-456A-B431-F47FC44709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8AB14-3A71-4F4F-8094-245B81FBCF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F4762-8958-41FA-B218-9EFF42752B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1BA829-041A-45C5-8AD7-B130BAC397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5DB99-9336-470F-BD49-9D211AFFDC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768C8-A5A8-4460-B3A5-FAF0FF66D9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3A93A-63E0-4CD4-A201-1DBAFE827A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4E385-CEE1-448E-BC8E-630CB55D9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10BD1-47AD-4B5D-9E82-56BB5748ED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30FDEC-F5A1-4DA4-A0F1-EF255B6C77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C736F-DBDD-49C8-BCBE-DE9281100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9B16A-5EC5-4B17-9ED4-4D1C2CA1D5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B6822-C80B-4401-8B4E-8AC72F9FA2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5FE2A-B3D5-4774-B40F-E8366EF4F6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5ED6FD-03C7-45E2-BC4B-71B909232D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00CFC-77DD-47B0-9582-9B1CF27D75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53868-8E45-413A-815D-DBDECDAE90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B3C52-22E5-4357-8CE0-E9DAAC2A43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FC362-94E0-4032-804F-D68CDCDA86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E4525-F9C7-4A86-AC84-0189704362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B1052-3D9F-4174-81B5-C5AC27135F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ED88A-6797-414F-BD02-67B0409237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2D002-9211-40F0-B00E-E3A03E541D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7CB64-7865-449A-8827-AB4DCE4EF0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E7938-6BBC-4D44-B304-097786535F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96784F-CE63-4995-8795-DF4536F88C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ABFBC1-9E08-4611-9D91-1C8A70616E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BF02E-2E93-42A8-8F2B-6886E72F4E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ED2BC-CE09-4D92-AE21-EA976C7D05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990A66-89D2-4604-B5D3-3DAC1C3C49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91255-6C00-4660-8F87-910F9B5480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D28D1-E43E-4B38-A0CF-7FB4F61024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A21EA2A-CF2F-45A0-B915-307E8BAD6CC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7D5B437-1839-4F32-A39E-55C29778291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536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536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536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536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536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5AD391F-B1B2-47F9-B477-04C2560C526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638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638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638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638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638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0854B32-04B7-4A6A-BADB-6BB770229FE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741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741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741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741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74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C58CDDE-964C-4D90-AB69-F2803A99B20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F36F03-1A6A-43F5-BE58-51E0B66F82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945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945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945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945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94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80D607D-76FB-41EF-8D33-89153520FA8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C17BB3B-319D-4CE4-BF07-2ECF0DF6215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150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150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150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150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150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312C49-E89B-4A0B-90DA-0CE93C72F1A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Trapezoids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 smtClean="0"/>
              <a:t>4</a:t>
            </a:r>
            <a:r>
              <a:rPr lang="en-US" dirty="0" smtClean="0"/>
              <a:t>, </a:t>
            </a:r>
            <a:r>
              <a:rPr lang="en-US" dirty="0" smtClean="0"/>
              <a:t>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/>
              <a:t>Theorem: </a:t>
            </a:r>
            <a:r>
              <a:rPr lang="en-US" sz="3600" dirty="0"/>
              <a:t>The median of a trapezoid</a:t>
            </a:r>
            <a:endParaRPr lang="en-US" sz="40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The median of a trapezoid…</a:t>
            </a:r>
          </a:p>
          <a:p>
            <a:r>
              <a:rPr lang="en-US" dirty="0"/>
              <a:t>is parallel to the bases;</a:t>
            </a:r>
          </a:p>
          <a:p>
            <a:r>
              <a:rPr lang="en-US" dirty="0"/>
              <a:t>has a length equal to the average of the base lengths (i.e. 1/2 the sum of the lengths of the bases)</a:t>
            </a:r>
          </a:p>
        </p:txBody>
      </p:sp>
      <p:pic>
        <p:nvPicPr>
          <p:cNvPr id="8199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9881" y="2989917"/>
            <a:ext cx="3495238" cy="1991003"/>
          </a:xfrm>
          <a:prstGeom prst="rect">
            <a:avLst/>
          </a:prstGeom>
          <a:noFill/>
        </p:spPr>
      </p:pic>
      <p:sp>
        <p:nvSpPr>
          <p:cNvPr id="16" name="SMARTPenAnnotation168"/>
          <p:cNvSpPr/>
          <p:nvPr/>
        </p:nvSpPr>
        <p:spPr>
          <a:xfrm>
            <a:off x="6312217" y="4826363"/>
            <a:ext cx="256813" cy="282848"/>
          </a:xfrm>
          <a:custGeom>
            <a:avLst/>
            <a:gdLst/>
            <a:ahLst/>
            <a:cxnLst/>
            <a:rect l="0" t="0" r="0" b="0"/>
            <a:pathLst>
              <a:path w="256813" h="282848">
                <a:moveTo>
                  <a:pt x="0" y="282847"/>
                </a:moveTo>
                <a:lnTo>
                  <a:pt x="0" y="270915"/>
                </a:lnTo>
                <a:lnTo>
                  <a:pt x="953" y="268225"/>
                </a:lnTo>
                <a:lnTo>
                  <a:pt x="5891" y="259888"/>
                </a:lnTo>
                <a:lnTo>
                  <a:pt x="7381" y="254228"/>
                </a:lnTo>
                <a:lnTo>
                  <a:pt x="10583" y="245997"/>
                </a:lnTo>
                <a:lnTo>
                  <a:pt x="12770" y="241135"/>
                </a:lnTo>
                <a:lnTo>
                  <a:pt x="14229" y="235989"/>
                </a:lnTo>
                <a:lnTo>
                  <a:pt x="15201" y="230653"/>
                </a:lnTo>
                <a:lnTo>
                  <a:pt x="15849" y="225191"/>
                </a:lnTo>
                <a:lnTo>
                  <a:pt x="17233" y="219645"/>
                </a:lnTo>
                <a:lnTo>
                  <a:pt x="19109" y="214042"/>
                </a:lnTo>
                <a:lnTo>
                  <a:pt x="21312" y="208402"/>
                </a:lnTo>
                <a:lnTo>
                  <a:pt x="26299" y="194515"/>
                </a:lnTo>
                <a:lnTo>
                  <a:pt x="28963" y="186812"/>
                </a:lnTo>
                <a:lnTo>
                  <a:pt x="30739" y="179771"/>
                </a:lnTo>
                <a:lnTo>
                  <a:pt x="31922" y="173172"/>
                </a:lnTo>
                <a:lnTo>
                  <a:pt x="32711" y="166868"/>
                </a:lnTo>
                <a:lnTo>
                  <a:pt x="34190" y="160760"/>
                </a:lnTo>
                <a:lnTo>
                  <a:pt x="36129" y="154783"/>
                </a:lnTo>
                <a:lnTo>
                  <a:pt x="38373" y="148893"/>
                </a:lnTo>
                <a:lnTo>
                  <a:pt x="43407" y="134729"/>
                </a:lnTo>
                <a:lnTo>
                  <a:pt x="46083" y="126952"/>
                </a:lnTo>
                <a:lnTo>
                  <a:pt x="48819" y="119862"/>
                </a:lnTo>
                <a:lnTo>
                  <a:pt x="51597" y="113230"/>
                </a:lnTo>
                <a:lnTo>
                  <a:pt x="54400" y="106904"/>
                </a:lnTo>
                <a:lnTo>
                  <a:pt x="60056" y="94795"/>
                </a:lnTo>
                <a:lnTo>
                  <a:pt x="80013" y="54279"/>
                </a:lnTo>
                <a:lnTo>
                  <a:pt x="81917" y="48553"/>
                </a:lnTo>
                <a:lnTo>
                  <a:pt x="83186" y="42831"/>
                </a:lnTo>
                <a:lnTo>
                  <a:pt x="84032" y="37111"/>
                </a:lnTo>
                <a:lnTo>
                  <a:pt x="85549" y="32345"/>
                </a:lnTo>
                <a:lnTo>
                  <a:pt x="89774" y="24511"/>
                </a:lnTo>
                <a:lnTo>
                  <a:pt x="94827" y="17853"/>
                </a:lnTo>
                <a:lnTo>
                  <a:pt x="97508" y="14744"/>
                </a:lnTo>
                <a:lnTo>
                  <a:pt x="99295" y="11719"/>
                </a:lnTo>
                <a:lnTo>
                  <a:pt x="101281" y="5818"/>
                </a:lnTo>
                <a:lnTo>
                  <a:pt x="102763" y="3863"/>
                </a:lnTo>
                <a:lnTo>
                  <a:pt x="104704" y="2560"/>
                </a:lnTo>
                <a:lnTo>
                  <a:pt x="110111" y="469"/>
                </a:lnTo>
                <a:lnTo>
                  <a:pt x="118052" y="22"/>
                </a:lnTo>
                <a:lnTo>
                  <a:pt x="118706" y="0"/>
                </a:lnTo>
                <a:lnTo>
                  <a:pt x="124178" y="4519"/>
                </a:lnTo>
                <a:lnTo>
                  <a:pt x="125648" y="6807"/>
                </a:lnTo>
                <a:lnTo>
                  <a:pt x="128669" y="14579"/>
                </a:lnTo>
                <a:lnTo>
                  <a:pt x="135173" y="22914"/>
                </a:lnTo>
                <a:lnTo>
                  <a:pt x="140405" y="28573"/>
                </a:lnTo>
                <a:lnTo>
                  <a:pt x="142180" y="31416"/>
                </a:lnTo>
                <a:lnTo>
                  <a:pt x="145633" y="39968"/>
                </a:lnTo>
                <a:lnTo>
                  <a:pt x="149816" y="45678"/>
                </a:lnTo>
                <a:lnTo>
                  <a:pt x="154850" y="53931"/>
                </a:lnTo>
                <a:lnTo>
                  <a:pt x="157526" y="58798"/>
                </a:lnTo>
                <a:lnTo>
                  <a:pt x="163039" y="66747"/>
                </a:lnTo>
                <a:lnTo>
                  <a:pt x="168664" y="74407"/>
                </a:lnTo>
                <a:lnTo>
                  <a:pt x="171498" y="79117"/>
                </a:lnTo>
                <a:lnTo>
                  <a:pt x="174339" y="84162"/>
                </a:lnTo>
                <a:lnTo>
                  <a:pt x="180037" y="92307"/>
                </a:lnTo>
                <a:lnTo>
                  <a:pt x="185744" y="100055"/>
                </a:lnTo>
                <a:lnTo>
                  <a:pt x="188599" y="104788"/>
                </a:lnTo>
                <a:lnTo>
                  <a:pt x="191455" y="109848"/>
                </a:lnTo>
                <a:lnTo>
                  <a:pt x="197169" y="120551"/>
                </a:lnTo>
                <a:lnTo>
                  <a:pt x="200026" y="126072"/>
                </a:lnTo>
                <a:lnTo>
                  <a:pt x="201931" y="131658"/>
                </a:lnTo>
                <a:lnTo>
                  <a:pt x="203200" y="137287"/>
                </a:lnTo>
                <a:lnTo>
                  <a:pt x="204048" y="142944"/>
                </a:lnTo>
                <a:lnTo>
                  <a:pt x="206516" y="148621"/>
                </a:lnTo>
                <a:lnTo>
                  <a:pt x="210067" y="154310"/>
                </a:lnTo>
                <a:lnTo>
                  <a:pt x="214340" y="160008"/>
                </a:lnTo>
                <a:lnTo>
                  <a:pt x="217189" y="164759"/>
                </a:lnTo>
                <a:lnTo>
                  <a:pt x="220353" y="172578"/>
                </a:lnTo>
                <a:lnTo>
                  <a:pt x="222150" y="176949"/>
                </a:lnTo>
                <a:lnTo>
                  <a:pt x="224300" y="181769"/>
                </a:lnTo>
                <a:lnTo>
                  <a:pt x="229229" y="192203"/>
                </a:lnTo>
                <a:lnTo>
                  <a:pt x="234595" y="203190"/>
                </a:lnTo>
                <a:lnTo>
                  <a:pt x="236406" y="208788"/>
                </a:lnTo>
                <a:lnTo>
                  <a:pt x="237614" y="214424"/>
                </a:lnTo>
                <a:lnTo>
                  <a:pt x="238420" y="220086"/>
                </a:lnTo>
                <a:lnTo>
                  <a:pt x="241855" y="228918"/>
                </a:lnTo>
                <a:lnTo>
                  <a:pt x="245603" y="236019"/>
                </a:lnTo>
                <a:lnTo>
                  <a:pt x="247270" y="242349"/>
                </a:lnTo>
                <a:lnTo>
                  <a:pt x="248010" y="248338"/>
                </a:lnTo>
                <a:lnTo>
                  <a:pt x="248208" y="251268"/>
                </a:lnTo>
                <a:lnTo>
                  <a:pt x="249291" y="253222"/>
                </a:lnTo>
                <a:lnTo>
                  <a:pt x="250967" y="254524"/>
                </a:lnTo>
                <a:lnTo>
                  <a:pt x="253036" y="255393"/>
                </a:lnTo>
                <a:lnTo>
                  <a:pt x="254416" y="256924"/>
                </a:lnTo>
                <a:lnTo>
                  <a:pt x="255336" y="258897"/>
                </a:lnTo>
                <a:lnTo>
                  <a:pt x="256812" y="264358"/>
                </a:lnTo>
                <a:lnTo>
                  <a:pt x="255981" y="264805"/>
                </a:lnTo>
                <a:lnTo>
                  <a:pt x="252517" y="265303"/>
                </a:lnTo>
                <a:lnTo>
                  <a:pt x="251212" y="264484"/>
                </a:lnTo>
                <a:lnTo>
                  <a:pt x="250342" y="262984"/>
                </a:lnTo>
                <a:lnTo>
                  <a:pt x="248602" y="2571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9"/>
          <p:cNvSpPr/>
          <p:nvPr/>
        </p:nvSpPr>
        <p:spPr>
          <a:xfrm>
            <a:off x="6287796" y="4912042"/>
            <a:ext cx="264452" cy="60009"/>
          </a:xfrm>
          <a:custGeom>
            <a:avLst/>
            <a:gdLst/>
            <a:ahLst/>
            <a:cxnLst/>
            <a:rect l="0" t="0" r="0" b="0"/>
            <a:pathLst>
              <a:path w="264452" h="60009">
                <a:moveTo>
                  <a:pt x="15849" y="60008"/>
                </a:moveTo>
                <a:lnTo>
                  <a:pt x="0" y="60008"/>
                </a:lnTo>
                <a:lnTo>
                  <a:pt x="19113" y="60008"/>
                </a:lnTo>
                <a:lnTo>
                  <a:pt x="21835" y="59055"/>
                </a:lnTo>
                <a:lnTo>
                  <a:pt x="24602" y="57468"/>
                </a:lnTo>
                <a:lnTo>
                  <a:pt x="27399" y="55457"/>
                </a:lnTo>
                <a:lnTo>
                  <a:pt x="30216" y="54116"/>
                </a:lnTo>
                <a:lnTo>
                  <a:pt x="35887" y="52627"/>
                </a:lnTo>
                <a:lnTo>
                  <a:pt x="39685" y="51277"/>
                </a:lnTo>
                <a:lnTo>
                  <a:pt x="44122" y="49425"/>
                </a:lnTo>
                <a:lnTo>
                  <a:pt x="48985" y="47237"/>
                </a:lnTo>
                <a:lnTo>
                  <a:pt x="54132" y="45779"/>
                </a:lnTo>
                <a:lnTo>
                  <a:pt x="59469" y="44807"/>
                </a:lnTo>
                <a:lnTo>
                  <a:pt x="64931" y="44159"/>
                </a:lnTo>
                <a:lnTo>
                  <a:pt x="69526" y="42774"/>
                </a:lnTo>
                <a:lnTo>
                  <a:pt x="73541" y="40899"/>
                </a:lnTo>
                <a:lnTo>
                  <a:pt x="77170" y="38696"/>
                </a:lnTo>
                <a:lnTo>
                  <a:pt x="81494" y="36275"/>
                </a:lnTo>
                <a:lnTo>
                  <a:pt x="91380" y="31045"/>
                </a:lnTo>
                <a:lnTo>
                  <a:pt x="97635" y="29269"/>
                </a:lnTo>
                <a:lnTo>
                  <a:pt x="104663" y="28085"/>
                </a:lnTo>
                <a:lnTo>
                  <a:pt x="112205" y="27296"/>
                </a:lnTo>
                <a:lnTo>
                  <a:pt x="119139" y="25817"/>
                </a:lnTo>
                <a:lnTo>
                  <a:pt x="125666" y="23879"/>
                </a:lnTo>
                <a:lnTo>
                  <a:pt x="131923" y="21634"/>
                </a:lnTo>
                <a:lnTo>
                  <a:pt x="137999" y="20138"/>
                </a:lnTo>
                <a:lnTo>
                  <a:pt x="143955" y="19141"/>
                </a:lnTo>
                <a:lnTo>
                  <a:pt x="149830" y="18475"/>
                </a:lnTo>
                <a:lnTo>
                  <a:pt x="155652" y="18032"/>
                </a:lnTo>
                <a:lnTo>
                  <a:pt x="161439" y="17736"/>
                </a:lnTo>
                <a:lnTo>
                  <a:pt x="167201" y="17539"/>
                </a:lnTo>
                <a:lnTo>
                  <a:pt x="172948" y="16456"/>
                </a:lnTo>
                <a:lnTo>
                  <a:pt x="178684" y="14780"/>
                </a:lnTo>
                <a:lnTo>
                  <a:pt x="184413" y="12711"/>
                </a:lnTo>
                <a:lnTo>
                  <a:pt x="190137" y="11331"/>
                </a:lnTo>
                <a:lnTo>
                  <a:pt x="195859" y="10412"/>
                </a:lnTo>
                <a:lnTo>
                  <a:pt x="201578" y="9799"/>
                </a:lnTo>
                <a:lnTo>
                  <a:pt x="206343" y="9390"/>
                </a:lnTo>
                <a:lnTo>
                  <a:pt x="214178" y="8936"/>
                </a:lnTo>
                <a:lnTo>
                  <a:pt x="220835" y="8734"/>
                </a:lnTo>
                <a:lnTo>
                  <a:pt x="232870" y="8604"/>
                </a:lnTo>
                <a:lnTo>
                  <a:pt x="235777" y="7641"/>
                </a:lnTo>
                <a:lnTo>
                  <a:pt x="238668" y="6047"/>
                </a:lnTo>
                <a:lnTo>
                  <a:pt x="241547" y="4031"/>
                </a:lnTo>
                <a:lnTo>
                  <a:pt x="244420" y="2687"/>
                </a:lnTo>
                <a:lnTo>
                  <a:pt x="250151" y="1194"/>
                </a:lnTo>
                <a:lnTo>
                  <a:pt x="255699" y="236"/>
                </a:lnTo>
                <a:lnTo>
                  <a:pt x="262440" y="47"/>
                </a:lnTo>
                <a:lnTo>
                  <a:pt x="26445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0"/>
          <p:cNvSpPr/>
          <p:nvPr/>
        </p:nvSpPr>
        <p:spPr>
          <a:xfrm>
            <a:off x="6577965" y="2983230"/>
            <a:ext cx="42863" cy="188596"/>
          </a:xfrm>
          <a:custGeom>
            <a:avLst/>
            <a:gdLst/>
            <a:ahLst/>
            <a:cxnLst/>
            <a:rect l="0" t="0" r="0" b="0"/>
            <a:pathLst>
              <a:path w="42863" h="188596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777" y="15181"/>
                </a:lnTo>
                <a:lnTo>
                  <a:pt x="8219" y="20399"/>
                </a:lnTo>
                <a:lnTo>
                  <a:pt x="9289" y="23125"/>
                </a:lnTo>
                <a:lnTo>
                  <a:pt x="10956" y="25894"/>
                </a:lnTo>
                <a:lnTo>
                  <a:pt x="13018" y="28692"/>
                </a:lnTo>
                <a:lnTo>
                  <a:pt x="14394" y="31510"/>
                </a:lnTo>
                <a:lnTo>
                  <a:pt x="15310" y="34342"/>
                </a:lnTo>
                <a:lnTo>
                  <a:pt x="15922" y="37182"/>
                </a:lnTo>
                <a:lnTo>
                  <a:pt x="16330" y="40980"/>
                </a:lnTo>
                <a:lnTo>
                  <a:pt x="16602" y="45417"/>
                </a:lnTo>
                <a:lnTo>
                  <a:pt x="16903" y="54475"/>
                </a:lnTo>
                <a:lnTo>
                  <a:pt x="17073" y="65882"/>
                </a:lnTo>
                <a:lnTo>
                  <a:pt x="17135" y="87286"/>
                </a:lnTo>
                <a:lnTo>
                  <a:pt x="18091" y="91528"/>
                </a:lnTo>
                <a:lnTo>
                  <a:pt x="19681" y="96261"/>
                </a:lnTo>
                <a:lnTo>
                  <a:pt x="21693" y="101321"/>
                </a:lnTo>
                <a:lnTo>
                  <a:pt x="23035" y="106600"/>
                </a:lnTo>
                <a:lnTo>
                  <a:pt x="23928" y="112024"/>
                </a:lnTo>
                <a:lnTo>
                  <a:pt x="24525" y="117545"/>
                </a:lnTo>
                <a:lnTo>
                  <a:pt x="24922" y="122178"/>
                </a:lnTo>
                <a:lnTo>
                  <a:pt x="25187" y="126219"/>
                </a:lnTo>
                <a:lnTo>
                  <a:pt x="25364" y="129866"/>
                </a:lnTo>
                <a:lnTo>
                  <a:pt x="25560" y="138998"/>
                </a:lnTo>
                <a:lnTo>
                  <a:pt x="25612" y="144100"/>
                </a:lnTo>
                <a:lnTo>
                  <a:pt x="26600" y="148454"/>
                </a:lnTo>
                <a:lnTo>
                  <a:pt x="28210" y="152309"/>
                </a:lnTo>
                <a:lnTo>
                  <a:pt x="30237" y="155832"/>
                </a:lnTo>
                <a:lnTo>
                  <a:pt x="31588" y="159133"/>
                </a:lnTo>
                <a:lnTo>
                  <a:pt x="32488" y="162286"/>
                </a:lnTo>
                <a:lnTo>
                  <a:pt x="33089" y="165340"/>
                </a:lnTo>
                <a:lnTo>
                  <a:pt x="33489" y="168329"/>
                </a:lnTo>
                <a:lnTo>
                  <a:pt x="33934" y="174191"/>
                </a:lnTo>
                <a:lnTo>
                  <a:pt x="34184" y="178294"/>
                </a:lnTo>
                <a:lnTo>
                  <a:pt x="35172" y="178870"/>
                </a:lnTo>
                <a:lnTo>
                  <a:pt x="36783" y="179254"/>
                </a:lnTo>
                <a:lnTo>
                  <a:pt x="38809" y="179510"/>
                </a:lnTo>
                <a:lnTo>
                  <a:pt x="40160" y="180633"/>
                </a:lnTo>
                <a:lnTo>
                  <a:pt x="41061" y="182335"/>
                </a:lnTo>
                <a:lnTo>
                  <a:pt x="42862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71"/>
          <p:cNvSpPr/>
          <p:nvPr/>
        </p:nvSpPr>
        <p:spPr>
          <a:xfrm>
            <a:off x="6535111" y="2957546"/>
            <a:ext cx="238319" cy="247227"/>
          </a:xfrm>
          <a:custGeom>
            <a:avLst/>
            <a:gdLst/>
            <a:ahLst/>
            <a:cxnLst/>
            <a:rect l="0" t="0" r="0" b="0"/>
            <a:pathLst>
              <a:path w="238319" h="247227">
                <a:moveTo>
                  <a:pt x="8564" y="59974"/>
                </a:moveTo>
                <a:lnTo>
                  <a:pt x="344" y="51754"/>
                </a:lnTo>
                <a:lnTo>
                  <a:pt x="22" y="44051"/>
                </a:lnTo>
                <a:lnTo>
                  <a:pt x="0" y="43191"/>
                </a:lnTo>
                <a:lnTo>
                  <a:pt x="7373" y="35480"/>
                </a:lnTo>
                <a:lnTo>
                  <a:pt x="20464" y="22356"/>
                </a:lnTo>
                <a:lnTo>
                  <a:pt x="24118" y="20608"/>
                </a:lnTo>
                <a:lnTo>
                  <a:pt x="28458" y="19442"/>
                </a:lnTo>
                <a:lnTo>
                  <a:pt x="33257" y="18665"/>
                </a:lnTo>
                <a:lnTo>
                  <a:pt x="37407" y="17195"/>
                </a:lnTo>
                <a:lnTo>
                  <a:pt x="44561" y="13021"/>
                </a:lnTo>
                <a:lnTo>
                  <a:pt x="48754" y="11527"/>
                </a:lnTo>
                <a:lnTo>
                  <a:pt x="53455" y="10531"/>
                </a:lnTo>
                <a:lnTo>
                  <a:pt x="58494" y="9867"/>
                </a:lnTo>
                <a:lnTo>
                  <a:pt x="63758" y="8471"/>
                </a:lnTo>
                <a:lnTo>
                  <a:pt x="69172" y="6589"/>
                </a:lnTo>
                <a:lnTo>
                  <a:pt x="74687" y="4381"/>
                </a:lnTo>
                <a:lnTo>
                  <a:pt x="80268" y="2909"/>
                </a:lnTo>
                <a:lnTo>
                  <a:pt x="85894" y="1928"/>
                </a:lnTo>
                <a:lnTo>
                  <a:pt x="91550" y="1274"/>
                </a:lnTo>
                <a:lnTo>
                  <a:pt x="97226" y="838"/>
                </a:lnTo>
                <a:lnTo>
                  <a:pt x="102914" y="548"/>
                </a:lnTo>
                <a:lnTo>
                  <a:pt x="117482" y="138"/>
                </a:lnTo>
                <a:lnTo>
                  <a:pt x="135488" y="0"/>
                </a:lnTo>
                <a:lnTo>
                  <a:pt x="139852" y="941"/>
                </a:lnTo>
                <a:lnTo>
                  <a:pt x="150546" y="5864"/>
                </a:lnTo>
                <a:lnTo>
                  <a:pt x="156757" y="7350"/>
                </a:lnTo>
                <a:lnTo>
                  <a:pt x="158794" y="9651"/>
                </a:lnTo>
                <a:lnTo>
                  <a:pt x="160153" y="13090"/>
                </a:lnTo>
                <a:lnTo>
                  <a:pt x="161057" y="17288"/>
                </a:lnTo>
                <a:lnTo>
                  <a:pt x="162063" y="24492"/>
                </a:lnTo>
                <a:lnTo>
                  <a:pt x="162511" y="30869"/>
                </a:lnTo>
                <a:lnTo>
                  <a:pt x="162710" y="36878"/>
                </a:lnTo>
                <a:lnTo>
                  <a:pt x="161810" y="39814"/>
                </a:lnTo>
                <a:lnTo>
                  <a:pt x="158271" y="45616"/>
                </a:lnTo>
                <a:lnTo>
                  <a:pt x="153523" y="51370"/>
                </a:lnTo>
                <a:lnTo>
                  <a:pt x="148237" y="58055"/>
                </a:lnTo>
                <a:lnTo>
                  <a:pt x="145495" y="62504"/>
                </a:lnTo>
                <a:lnTo>
                  <a:pt x="142713" y="67376"/>
                </a:lnTo>
                <a:lnTo>
                  <a:pt x="139907" y="71576"/>
                </a:lnTo>
                <a:lnTo>
                  <a:pt x="134248" y="78783"/>
                </a:lnTo>
                <a:lnTo>
                  <a:pt x="130453" y="82038"/>
                </a:lnTo>
                <a:lnTo>
                  <a:pt x="126018" y="85161"/>
                </a:lnTo>
                <a:lnTo>
                  <a:pt x="121157" y="88195"/>
                </a:lnTo>
                <a:lnTo>
                  <a:pt x="116963" y="91170"/>
                </a:lnTo>
                <a:lnTo>
                  <a:pt x="109764" y="97016"/>
                </a:lnTo>
                <a:lnTo>
                  <a:pt x="103389" y="100249"/>
                </a:lnTo>
                <a:lnTo>
                  <a:pt x="100356" y="101112"/>
                </a:lnTo>
                <a:lnTo>
                  <a:pt x="94445" y="104610"/>
                </a:lnTo>
                <a:lnTo>
                  <a:pt x="91535" y="106876"/>
                </a:lnTo>
                <a:lnTo>
                  <a:pt x="85763" y="109394"/>
                </a:lnTo>
                <a:lnTo>
                  <a:pt x="78846" y="111011"/>
                </a:lnTo>
                <a:lnTo>
                  <a:pt x="71588" y="111330"/>
                </a:lnTo>
                <a:lnTo>
                  <a:pt x="68968" y="111398"/>
                </a:lnTo>
                <a:lnTo>
                  <a:pt x="75987" y="104027"/>
                </a:lnTo>
                <a:lnTo>
                  <a:pt x="88973" y="91009"/>
                </a:lnTo>
                <a:lnTo>
                  <a:pt x="92651" y="89236"/>
                </a:lnTo>
                <a:lnTo>
                  <a:pt x="97007" y="88054"/>
                </a:lnTo>
                <a:lnTo>
                  <a:pt x="101816" y="87267"/>
                </a:lnTo>
                <a:lnTo>
                  <a:pt x="106926" y="85789"/>
                </a:lnTo>
                <a:lnTo>
                  <a:pt x="112239" y="83851"/>
                </a:lnTo>
                <a:lnTo>
                  <a:pt x="117686" y="81607"/>
                </a:lnTo>
                <a:lnTo>
                  <a:pt x="123222" y="80111"/>
                </a:lnTo>
                <a:lnTo>
                  <a:pt x="128817" y="79114"/>
                </a:lnTo>
                <a:lnTo>
                  <a:pt x="134453" y="78449"/>
                </a:lnTo>
                <a:lnTo>
                  <a:pt x="140114" y="78005"/>
                </a:lnTo>
                <a:lnTo>
                  <a:pt x="145794" y="77710"/>
                </a:lnTo>
                <a:lnTo>
                  <a:pt x="157185" y="77381"/>
                </a:lnTo>
                <a:lnTo>
                  <a:pt x="181182" y="77153"/>
                </a:lnTo>
                <a:lnTo>
                  <a:pt x="185555" y="78094"/>
                </a:lnTo>
                <a:lnTo>
                  <a:pt x="190376" y="79674"/>
                </a:lnTo>
                <a:lnTo>
                  <a:pt x="195494" y="81680"/>
                </a:lnTo>
                <a:lnTo>
                  <a:pt x="199859" y="83969"/>
                </a:lnTo>
                <a:lnTo>
                  <a:pt x="207249" y="89053"/>
                </a:lnTo>
                <a:lnTo>
                  <a:pt x="210553" y="92695"/>
                </a:lnTo>
                <a:lnTo>
                  <a:pt x="213708" y="97028"/>
                </a:lnTo>
                <a:lnTo>
                  <a:pt x="216764" y="101822"/>
                </a:lnTo>
                <a:lnTo>
                  <a:pt x="219754" y="105970"/>
                </a:lnTo>
                <a:lnTo>
                  <a:pt x="225616" y="113119"/>
                </a:lnTo>
                <a:lnTo>
                  <a:pt x="231396" y="119471"/>
                </a:lnTo>
                <a:lnTo>
                  <a:pt x="234271" y="122499"/>
                </a:lnTo>
                <a:lnTo>
                  <a:pt x="236188" y="126422"/>
                </a:lnTo>
                <a:lnTo>
                  <a:pt x="237466" y="130943"/>
                </a:lnTo>
                <a:lnTo>
                  <a:pt x="238318" y="135861"/>
                </a:lnTo>
                <a:lnTo>
                  <a:pt x="237932" y="141045"/>
                </a:lnTo>
                <a:lnTo>
                  <a:pt x="236724" y="146406"/>
                </a:lnTo>
                <a:lnTo>
                  <a:pt x="234966" y="151885"/>
                </a:lnTo>
                <a:lnTo>
                  <a:pt x="232841" y="156491"/>
                </a:lnTo>
                <a:lnTo>
                  <a:pt x="227940" y="164147"/>
                </a:lnTo>
                <a:lnTo>
                  <a:pt x="225300" y="168475"/>
                </a:lnTo>
                <a:lnTo>
                  <a:pt x="222587" y="173266"/>
                </a:lnTo>
                <a:lnTo>
                  <a:pt x="219826" y="178364"/>
                </a:lnTo>
                <a:lnTo>
                  <a:pt x="216080" y="182716"/>
                </a:lnTo>
                <a:lnTo>
                  <a:pt x="211678" y="186569"/>
                </a:lnTo>
                <a:lnTo>
                  <a:pt x="206838" y="190091"/>
                </a:lnTo>
                <a:lnTo>
                  <a:pt x="202659" y="194343"/>
                </a:lnTo>
                <a:lnTo>
                  <a:pt x="198921" y="199083"/>
                </a:lnTo>
                <a:lnTo>
                  <a:pt x="195476" y="204148"/>
                </a:lnTo>
                <a:lnTo>
                  <a:pt x="191274" y="208477"/>
                </a:lnTo>
                <a:lnTo>
                  <a:pt x="186568" y="212316"/>
                </a:lnTo>
                <a:lnTo>
                  <a:pt x="181526" y="215828"/>
                </a:lnTo>
                <a:lnTo>
                  <a:pt x="176259" y="219121"/>
                </a:lnTo>
                <a:lnTo>
                  <a:pt x="170843" y="222270"/>
                </a:lnTo>
                <a:lnTo>
                  <a:pt x="159746" y="228308"/>
                </a:lnTo>
                <a:lnTo>
                  <a:pt x="148463" y="234166"/>
                </a:lnTo>
                <a:lnTo>
                  <a:pt x="142787" y="236110"/>
                </a:lnTo>
                <a:lnTo>
                  <a:pt x="137099" y="237405"/>
                </a:lnTo>
                <a:lnTo>
                  <a:pt x="131401" y="238269"/>
                </a:lnTo>
                <a:lnTo>
                  <a:pt x="125697" y="239797"/>
                </a:lnTo>
                <a:lnTo>
                  <a:pt x="119990" y="241768"/>
                </a:lnTo>
                <a:lnTo>
                  <a:pt x="114281" y="244035"/>
                </a:lnTo>
                <a:lnTo>
                  <a:pt x="109522" y="245546"/>
                </a:lnTo>
                <a:lnTo>
                  <a:pt x="105396" y="246554"/>
                </a:lnTo>
                <a:lnTo>
                  <a:pt x="101694" y="247226"/>
                </a:lnTo>
                <a:lnTo>
                  <a:pt x="97321" y="246721"/>
                </a:lnTo>
                <a:lnTo>
                  <a:pt x="92500" y="245432"/>
                </a:lnTo>
                <a:lnTo>
                  <a:pt x="87381" y="243620"/>
                </a:lnTo>
                <a:lnTo>
                  <a:pt x="83016" y="242412"/>
                </a:lnTo>
                <a:lnTo>
                  <a:pt x="75626" y="241070"/>
                </a:lnTo>
                <a:lnTo>
                  <a:pt x="71369" y="240712"/>
                </a:lnTo>
                <a:lnTo>
                  <a:pt x="66627" y="240473"/>
                </a:lnTo>
                <a:lnTo>
                  <a:pt x="61559" y="240314"/>
                </a:lnTo>
                <a:lnTo>
                  <a:pt x="58182" y="239256"/>
                </a:lnTo>
                <a:lnTo>
                  <a:pt x="55930" y="237598"/>
                </a:lnTo>
                <a:lnTo>
                  <a:pt x="54429" y="235539"/>
                </a:lnTo>
                <a:lnTo>
                  <a:pt x="52475" y="234168"/>
                </a:lnTo>
                <a:lnTo>
                  <a:pt x="45036" y="231966"/>
                </a:lnTo>
                <a:lnTo>
                  <a:pt x="42854" y="2314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72"/>
          <p:cNvSpPr/>
          <p:nvPr/>
        </p:nvSpPr>
        <p:spPr>
          <a:xfrm>
            <a:off x="6123622" y="3550368"/>
            <a:ext cx="137161" cy="203990"/>
          </a:xfrm>
          <a:custGeom>
            <a:avLst/>
            <a:gdLst/>
            <a:ahLst/>
            <a:cxnLst/>
            <a:rect l="0" t="0" r="0" b="0"/>
            <a:pathLst>
              <a:path w="137161" h="203990">
                <a:moveTo>
                  <a:pt x="0" y="178669"/>
                </a:moveTo>
                <a:lnTo>
                  <a:pt x="0" y="128386"/>
                </a:lnTo>
                <a:lnTo>
                  <a:pt x="953" y="123239"/>
                </a:lnTo>
                <a:lnTo>
                  <a:pt x="2540" y="117904"/>
                </a:lnTo>
                <a:lnTo>
                  <a:pt x="4551" y="112442"/>
                </a:lnTo>
                <a:lnTo>
                  <a:pt x="6844" y="107847"/>
                </a:lnTo>
                <a:lnTo>
                  <a:pt x="9325" y="103832"/>
                </a:lnTo>
                <a:lnTo>
                  <a:pt x="11932" y="100203"/>
                </a:lnTo>
                <a:lnTo>
                  <a:pt x="14622" y="95878"/>
                </a:lnTo>
                <a:lnTo>
                  <a:pt x="17368" y="91090"/>
                </a:lnTo>
                <a:lnTo>
                  <a:pt x="22959" y="80690"/>
                </a:lnTo>
                <a:lnTo>
                  <a:pt x="37160" y="52831"/>
                </a:lnTo>
                <a:lnTo>
                  <a:pt x="40966" y="47152"/>
                </a:lnTo>
                <a:lnTo>
                  <a:pt x="45408" y="41461"/>
                </a:lnTo>
                <a:lnTo>
                  <a:pt x="50275" y="35762"/>
                </a:lnTo>
                <a:lnTo>
                  <a:pt x="54472" y="31010"/>
                </a:lnTo>
                <a:lnTo>
                  <a:pt x="61674" y="23191"/>
                </a:lnTo>
                <a:lnTo>
                  <a:pt x="75355" y="9060"/>
                </a:lnTo>
                <a:lnTo>
                  <a:pt x="81171" y="3214"/>
                </a:lnTo>
                <a:lnTo>
                  <a:pt x="83642" y="1691"/>
                </a:lnTo>
                <a:lnTo>
                  <a:pt x="86241" y="676"/>
                </a:lnTo>
                <a:lnTo>
                  <a:pt x="88927" y="0"/>
                </a:lnTo>
                <a:lnTo>
                  <a:pt x="90716" y="501"/>
                </a:lnTo>
                <a:lnTo>
                  <a:pt x="91911" y="1788"/>
                </a:lnTo>
                <a:lnTo>
                  <a:pt x="92706" y="3598"/>
                </a:lnTo>
                <a:lnTo>
                  <a:pt x="94189" y="4805"/>
                </a:lnTo>
                <a:lnTo>
                  <a:pt x="96130" y="5610"/>
                </a:lnTo>
                <a:lnTo>
                  <a:pt x="98377" y="6146"/>
                </a:lnTo>
                <a:lnTo>
                  <a:pt x="100827" y="7456"/>
                </a:lnTo>
                <a:lnTo>
                  <a:pt x="103413" y="9282"/>
                </a:lnTo>
                <a:lnTo>
                  <a:pt x="106090" y="11452"/>
                </a:lnTo>
                <a:lnTo>
                  <a:pt x="108827" y="13851"/>
                </a:lnTo>
                <a:lnTo>
                  <a:pt x="111603" y="16403"/>
                </a:lnTo>
                <a:lnTo>
                  <a:pt x="114407" y="19057"/>
                </a:lnTo>
                <a:lnTo>
                  <a:pt x="116276" y="22731"/>
                </a:lnTo>
                <a:lnTo>
                  <a:pt x="117523" y="27085"/>
                </a:lnTo>
                <a:lnTo>
                  <a:pt x="118353" y="31893"/>
                </a:lnTo>
                <a:lnTo>
                  <a:pt x="119860" y="36051"/>
                </a:lnTo>
                <a:lnTo>
                  <a:pt x="121816" y="39776"/>
                </a:lnTo>
                <a:lnTo>
                  <a:pt x="124074" y="43211"/>
                </a:lnTo>
                <a:lnTo>
                  <a:pt x="125579" y="47406"/>
                </a:lnTo>
                <a:lnTo>
                  <a:pt x="126582" y="52108"/>
                </a:lnTo>
                <a:lnTo>
                  <a:pt x="127250" y="57147"/>
                </a:lnTo>
                <a:lnTo>
                  <a:pt x="128649" y="62412"/>
                </a:lnTo>
                <a:lnTo>
                  <a:pt x="130533" y="67827"/>
                </a:lnTo>
                <a:lnTo>
                  <a:pt x="132743" y="73342"/>
                </a:lnTo>
                <a:lnTo>
                  <a:pt x="134215" y="78924"/>
                </a:lnTo>
                <a:lnTo>
                  <a:pt x="135197" y="84550"/>
                </a:lnTo>
                <a:lnTo>
                  <a:pt x="135851" y="90205"/>
                </a:lnTo>
                <a:lnTo>
                  <a:pt x="136287" y="95881"/>
                </a:lnTo>
                <a:lnTo>
                  <a:pt x="136578" y="101569"/>
                </a:lnTo>
                <a:lnTo>
                  <a:pt x="136772" y="107267"/>
                </a:lnTo>
                <a:lnTo>
                  <a:pt x="137084" y="135990"/>
                </a:lnTo>
                <a:lnTo>
                  <a:pt x="137160" y="203989"/>
                </a:lnTo>
                <a:lnTo>
                  <a:pt x="137160" y="1872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3"/>
          <p:cNvSpPr/>
          <p:nvPr/>
        </p:nvSpPr>
        <p:spPr>
          <a:xfrm>
            <a:off x="6090523" y="3634740"/>
            <a:ext cx="298848" cy="8573"/>
          </a:xfrm>
          <a:custGeom>
            <a:avLst/>
            <a:gdLst/>
            <a:ahLst/>
            <a:cxnLst/>
            <a:rect l="0" t="0" r="0" b="0"/>
            <a:pathLst>
              <a:path w="298848" h="8573">
                <a:moveTo>
                  <a:pt x="7381" y="8572"/>
                </a:moveTo>
                <a:lnTo>
                  <a:pt x="0" y="8572"/>
                </a:lnTo>
                <a:lnTo>
                  <a:pt x="73256" y="8572"/>
                </a:lnTo>
                <a:lnTo>
                  <a:pt x="78920" y="7619"/>
                </a:lnTo>
                <a:lnTo>
                  <a:pt x="84602" y="6032"/>
                </a:lnTo>
                <a:lnTo>
                  <a:pt x="90294" y="4022"/>
                </a:lnTo>
                <a:lnTo>
                  <a:pt x="96946" y="2680"/>
                </a:lnTo>
                <a:lnTo>
                  <a:pt x="104239" y="1787"/>
                </a:lnTo>
                <a:lnTo>
                  <a:pt x="111958" y="1191"/>
                </a:lnTo>
                <a:lnTo>
                  <a:pt x="119009" y="794"/>
                </a:lnTo>
                <a:lnTo>
                  <a:pt x="131924" y="352"/>
                </a:lnTo>
                <a:lnTo>
                  <a:pt x="170856" y="46"/>
                </a:lnTo>
                <a:lnTo>
                  <a:pt x="29884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4"/>
          <p:cNvSpPr/>
          <p:nvPr/>
        </p:nvSpPr>
        <p:spPr>
          <a:xfrm>
            <a:off x="6397942" y="3609022"/>
            <a:ext cx="231459" cy="8574"/>
          </a:xfrm>
          <a:custGeom>
            <a:avLst/>
            <a:gdLst/>
            <a:ahLst/>
            <a:cxnLst/>
            <a:rect l="0" t="0" r="0" b="0"/>
            <a:pathLst>
              <a:path w="231459" h="8574">
                <a:moveTo>
                  <a:pt x="0" y="0"/>
                </a:moveTo>
                <a:lnTo>
                  <a:pt x="216806" y="0"/>
                </a:lnTo>
                <a:lnTo>
                  <a:pt x="219785" y="953"/>
                </a:lnTo>
                <a:lnTo>
                  <a:pt x="222724" y="2540"/>
                </a:lnTo>
                <a:lnTo>
                  <a:pt x="231458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75"/>
          <p:cNvSpPr/>
          <p:nvPr/>
        </p:nvSpPr>
        <p:spPr>
          <a:xfrm>
            <a:off x="6483667" y="3540442"/>
            <a:ext cx="68581" cy="197169"/>
          </a:xfrm>
          <a:custGeom>
            <a:avLst/>
            <a:gdLst/>
            <a:ahLst/>
            <a:cxnLst/>
            <a:rect l="0" t="0" r="0" b="0"/>
            <a:pathLst>
              <a:path w="68581" h="197169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8219" y="15601"/>
                </a:lnTo>
                <a:lnTo>
                  <a:pt x="9290" y="17068"/>
                </a:lnTo>
                <a:lnTo>
                  <a:pt x="10956" y="18999"/>
                </a:lnTo>
                <a:lnTo>
                  <a:pt x="13019" y="21238"/>
                </a:lnTo>
                <a:lnTo>
                  <a:pt x="14394" y="24636"/>
                </a:lnTo>
                <a:lnTo>
                  <a:pt x="15311" y="28807"/>
                </a:lnTo>
                <a:lnTo>
                  <a:pt x="15923" y="33492"/>
                </a:lnTo>
                <a:lnTo>
                  <a:pt x="17283" y="37568"/>
                </a:lnTo>
                <a:lnTo>
                  <a:pt x="19142" y="41238"/>
                </a:lnTo>
                <a:lnTo>
                  <a:pt x="21333" y="44637"/>
                </a:lnTo>
                <a:lnTo>
                  <a:pt x="23748" y="47856"/>
                </a:lnTo>
                <a:lnTo>
                  <a:pt x="26310" y="50954"/>
                </a:lnTo>
                <a:lnTo>
                  <a:pt x="28969" y="53972"/>
                </a:lnTo>
                <a:lnTo>
                  <a:pt x="31695" y="57889"/>
                </a:lnTo>
                <a:lnTo>
                  <a:pt x="34466" y="62405"/>
                </a:lnTo>
                <a:lnTo>
                  <a:pt x="37265" y="67321"/>
                </a:lnTo>
                <a:lnTo>
                  <a:pt x="39130" y="71551"/>
                </a:lnTo>
                <a:lnTo>
                  <a:pt x="40375" y="75323"/>
                </a:lnTo>
                <a:lnTo>
                  <a:pt x="41204" y="78790"/>
                </a:lnTo>
                <a:lnTo>
                  <a:pt x="42709" y="83007"/>
                </a:lnTo>
                <a:lnTo>
                  <a:pt x="44666" y="87723"/>
                </a:lnTo>
                <a:lnTo>
                  <a:pt x="46921" y="92772"/>
                </a:lnTo>
                <a:lnTo>
                  <a:pt x="49379" y="97091"/>
                </a:lnTo>
                <a:lnTo>
                  <a:pt x="51969" y="100922"/>
                </a:lnTo>
                <a:lnTo>
                  <a:pt x="54649" y="104429"/>
                </a:lnTo>
                <a:lnTo>
                  <a:pt x="56435" y="108672"/>
                </a:lnTo>
                <a:lnTo>
                  <a:pt x="57625" y="113405"/>
                </a:lnTo>
                <a:lnTo>
                  <a:pt x="58419" y="118466"/>
                </a:lnTo>
                <a:lnTo>
                  <a:pt x="58949" y="122792"/>
                </a:lnTo>
                <a:lnTo>
                  <a:pt x="59301" y="126629"/>
                </a:lnTo>
                <a:lnTo>
                  <a:pt x="59537" y="130139"/>
                </a:lnTo>
                <a:lnTo>
                  <a:pt x="59694" y="134385"/>
                </a:lnTo>
                <a:lnTo>
                  <a:pt x="59868" y="144181"/>
                </a:lnTo>
                <a:lnTo>
                  <a:pt x="60867" y="148509"/>
                </a:lnTo>
                <a:lnTo>
                  <a:pt x="62486" y="152346"/>
                </a:lnTo>
                <a:lnTo>
                  <a:pt x="64517" y="155856"/>
                </a:lnTo>
                <a:lnTo>
                  <a:pt x="65871" y="159150"/>
                </a:lnTo>
                <a:lnTo>
                  <a:pt x="66775" y="162297"/>
                </a:lnTo>
                <a:lnTo>
                  <a:pt x="67778" y="168335"/>
                </a:lnTo>
                <a:lnTo>
                  <a:pt x="68224" y="174193"/>
                </a:lnTo>
                <a:lnTo>
                  <a:pt x="68422" y="179972"/>
                </a:lnTo>
                <a:lnTo>
                  <a:pt x="68559" y="188412"/>
                </a:lnTo>
                <a:lnTo>
                  <a:pt x="68580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76"/>
          <p:cNvSpPr/>
          <p:nvPr/>
        </p:nvSpPr>
        <p:spPr>
          <a:xfrm>
            <a:off x="6715125" y="3540442"/>
            <a:ext cx="15924" cy="197169"/>
          </a:xfrm>
          <a:custGeom>
            <a:avLst/>
            <a:gdLst/>
            <a:ahLst/>
            <a:cxnLst/>
            <a:rect l="0" t="0" r="0" b="0"/>
            <a:pathLst>
              <a:path w="15924" h="197169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4" y="2540"/>
                </a:lnTo>
                <a:lnTo>
                  <a:pt x="7380" y="4551"/>
                </a:lnTo>
                <a:lnTo>
                  <a:pt x="7778" y="6844"/>
                </a:lnTo>
                <a:lnTo>
                  <a:pt x="8219" y="11932"/>
                </a:lnTo>
                <a:lnTo>
                  <a:pt x="9290" y="14622"/>
                </a:lnTo>
                <a:lnTo>
                  <a:pt x="10955" y="17368"/>
                </a:lnTo>
                <a:lnTo>
                  <a:pt x="13018" y="20151"/>
                </a:lnTo>
                <a:lnTo>
                  <a:pt x="14394" y="22959"/>
                </a:lnTo>
                <a:lnTo>
                  <a:pt x="15311" y="25784"/>
                </a:lnTo>
                <a:lnTo>
                  <a:pt x="15923" y="28619"/>
                </a:lnTo>
                <a:lnTo>
                  <a:pt x="15377" y="32415"/>
                </a:lnTo>
                <a:lnTo>
                  <a:pt x="14061" y="36850"/>
                </a:lnTo>
                <a:lnTo>
                  <a:pt x="12231" y="41711"/>
                </a:lnTo>
                <a:lnTo>
                  <a:pt x="11012" y="46858"/>
                </a:lnTo>
                <a:lnTo>
                  <a:pt x="10199" y="52194"/>
                </a:lnTo>
                <a:lnTo>
                  <a:pt x="9656" y="57656"/>
                </a:lnTo>
                <a:lnTo>
                  <a:pt x="8342" y="62250"/>
                </a:lnTo>
                <a:lnTo>
                  <a:pt x="6514" y="66265"/>
                </a:lnTo>
                <a:lnTo>
                  <a:pt x="4343" y="69894"/>
                </a:lnTo>
                <a:lnTo>
                  <a:pt x="2895" y="74219"/>
                </a:lnTo>
                <a:lnTo>
                  <a:pt x="1930" y="79007"/>
                </a:lnTo>
                <a:lnTo>
                  <a:pt x="1286" y="84104"/>
                </a:lnTo>
                <a:lnTo>
                  <a:pt x="858" y="89407"/>
                </a:lnTo>
                <a:lnTo>
                  <a:pt x="572" y="94847"/>
                </a:lnTo>
                <a:lnTo>
                  <a:pt x="254" y="105972"/>
                </a:lnTo>
                <a:lnTo>
                  <a:pt x="10" y="144076"/>
                </a:lnTo>
                <a:lnTo>
                  <a:pt x="0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7"/>
          <p:cNvSpPr/>
          <p:nvPr/>
        </p:nvSpPr>
        <p:spPr>
          <a:xfrm>
            <a:off x="6672262" y="3531901"/>
            <a:ext cx="205331" cy="197137"/>
          </a:xfrm>
          <a:custGeom>
            <a:avLst/>
            <a:gdLst/>
            <a:ahLst/>
            <a:cxnLst/>
            <a:rect l="0" t="0" r="0" b="0"/>
            <a:pathLst>
              <a:path w="205331" h="197137">
                <a:moveTo>
                  <a:pt x="8572" y="34259"/>
                </a:moveTo>
                <a:lnTo>
                  <a:pt x="8572" y="12947"/>
                </a:lnTo>
                <a:lnTo>
                  <a:pt x="9525" y="11478"/>
                </a:lnTo>
                <a:lnTo>
                  <a:pt x="11113" y="10499"/>
                </a:lnTo>
                <a:lnTo>
                  <a:pt x="15416" y="9411"/>
                </a:lnTo>
                <a:lnTo>
                  <a:pt x="20504" y="8928"/>
                </a:lnTo>
                <a:lnTo>
                  <a:pt x="24147" y="7846"/>
                </a:lnTo>
                <a:lnTo>
                  <a:pt x="28480" y="6173"/>
                </a:lnTo>
                <a:lnTo>
                  <a:pt x="33275" y="4105"/>
                </a:lnTo>
                <a:lnTo>
                  <a:pt x="37423" y="2726"/>
                </a:lnTo>
                <a:lnTo>
                  <a:pt x="41141" y="1807"/>
                </a:lnTo>
                <a:lnTo>
                  <a:pt x="44572" y="1194"/>
                </a:lnTo>
                <a:lnTo>
                  <a:pt x="50925" y="513"/>
                </a:lnTo>
                <a:lnTo>
                  <a:pt x="53953" y="332"/>
                </a:lnTo>
                <a:lnTo>
                  <a:pt x="62396" y="130"/>
                </a:lnTo>
                <a:lnTo>
                  <a:pt x="83340" y="0"/>
                </a:lnTo>
                <a:lnTo>
                  <a:pt x="88898" y="942"/>
                </a:lnTo>
                <a:lnTo>
                  <a:pt x="94507" y="2523"/>
                </a:lnTo>
                <a:lnTo>
                  <a:pt x="100152" y="4529"/>
                </a:lnTo>
                <a:lnTo>
                  <a:pt x="105821" y="5866"/>
                </a:lnTo>
                <a:lnTo>
                  <a:pt x="111505" y="6758"/>
                </a:lnTo>
                <a:lnTo>
                  <a:pt x="117199" y="7352"/>
                </a:lnTo>
                <a:lnTo>
                  <a:pt x="121948" y="8701"/>
                </a:lnTo>
                <a:lnTo>
                  <a:pt x="126066" y="10553"/>
                </a:lnTo>
                <a:lnTo>
                  <a:pt x="134969" y="15818"/>
                </a:lnTo>
                <a:lnTo>
                  <a:pt x="141062" y="21280"/>
                </a:lnTo>
                <a:lnTo>
                  <a:pt x="142618" y="23702"/>
                </a:lnTo>
                <a:lnTo>
                  <a:pt x="144349" y="28932"/>
                </a:lnTo>
                <a:lnTo>
                  <a:pt x="145322" y="32680"/>
                </a:lnTo>
                <a:lnTo>
                  <a:pt x="144507" y="34159"/>
                </a:lnTo>
                <a:lnTo>
                  <a:pt x="141060" y="38342"/>
                </a:lnTo>
                <a:lnTo>
                  <a:pt x="136354" y="43376"/>
                </a:lnTo>
                <a:lnTo>
                  <a:pt x="133765" y="46052"/>
                </a:lnTo>
                <a:lnTo>
                  <a:pt x="132039" y="48788"/>
                </a:lnTo>
                <a:lnTo>
                  <a:pt x="130122" y="54369"/>
                </a:lnTo>
                <a:lnTo>
                  <a:pt x="127705" y="57190"/>
                </a:lnTo>
                <a:lnTo>
                  <a:pt x="124189" y="60024"/>
                </a:lnTo>
                <a:lnTo>
                  <a:pt x="119941" y="62866"/>
                </a:lnTo>
                <a:lnTo>
                  <a:pt x="116156" y="65712"/>
                </a:lnTo>
                <a:lnTo>
                  <a:pt x="112679" y="68563"/>
                </a:lnTo>
                <a:lnTo>
                  <a:pt x="109410" y="71415"/>
                </a:lnTo>
                <a:lnTo>
                  <a:pt x="105325" y="74270"/>
                </a:lnTo>
                <a:lnTo>
                  <a:pt x="100696" y="77125"/>
                </a:lnTo>
                <a:lnTo>
                  <a:pt x="95706" y="79981"/>
                </a:lnTo>
                <a:lnTo>
                  <a:pt x="91426" y="82838"/>
                </a:lnTo>
                <a:lnTo>
                  <a:pt x="87621" y="85695"/>
                </a:lnTo>
                <a:lnTo>
                  <a:pt x="84132" y="88552"/>
                </a:lnTo>
                <a:lnTo>
                  <a:pt x="80852" y="90457"/>
                </a:lnTo>
                <a:lnTo>
                  <a:pt x="74670" y="92573"/>
                </a:lnTo>
                <a:lnTo>
                  <a:pt x="68746" y="96054"/>
                </a:lnTo>
                <a:lnTo>
                  <a:pt x="65834" y="98315"/>
                </a:lnTo>
                <a:lnTo>
                  <a:pt x="60058" y="100828"/>
                </a:lnTo>
                <a:lnTo>
                  <a:pt x="54315" y="101945"/>
                </a:lnTo>
                <a:lnTo>
                  <a:pt x="48588" y="102441"/>
                </a:lnTo>
                <a:lnTo>
                  <a:pt x="43011" y="102828"/>
                </a:lnTo>
                <a:lnTo>
                  <a:pt x="47458" y="98285"/>
                </a:lnTo>
                <a:lnTo>
                  <a:pt x="49736" y="96945"/>
                </a:lnTo>
                <a:lnTo>
                  <a:pt x="54808" y="95457"/>
                </a:lnTo>
                <a:lnTo>
                  <a:pt x="58446" y="95060"/>
                </a:lnTo>
                <a:lnTo>
                  <a:pt x="62777" y="94795"/>
                </a:lnTo>
                <a:lnTo>
                  <a:pt x="67569" y="94619"/>
                </a:lnTo>
                <a:lnTo>
                  <a:pt x="71716" y="93549"/>
                </a:lnTo>
                <a:lnTo>
                  <a:pt x="75433" y="91883"/>
                </a:lnTo>
                <a:lnTo>
                  <a:pt x="78864" y="89820"/>
                </a:lnTo>
                <a:lnTo>
                  <a:pt x="83056" y="88445"/>
                </a:lnTo>
                <a:lnTo>
                  <a:pt x="87756" y="87528"/>
                </a:lnTo>
                <a:lnTo>
                  <a:pt x="92794" y="86916"/>
                </a:lnTo>
                <a:lnTo>
                  <a:pt x="98058" y="86509"/>
                </a:lnTo>
                <a:lnTo>
                  <a:pt x="103472" y="86237"/>
                </a:lnTo>
                <a:lnTo>
                  <a:pt x="114567" y="85935"/>
                </a:lnTo>
                <a:lnTo>
                  <a:pt x="160031" y="85703"/>
                </a:lnTo>
                <a:lnTo>
                  <a:pt x="165742" y="86652"/>
                </a:lnTo>
                <a:lnTo>
                  <a:pt x="171455" y="88238"/>
                </a:lnTo>
                <a:lnTo>
                  <a:pt x="177168" y="90247"/>
                </a:lnTo>
                <a:lnTo>
                  <a:pt x="181930" y="91587"/>
                </a:lnTo>
                <a:lnTo>
                  <a:pt x="186056" y="92480"/>
                </a:lnTo>
                <a:lnTo>
                  <a:pt x="189761" y="93075"/>
                </a:lnTo>
                <a:lnTo>
                  <a:pt x="192229" y="94425"/>
                </a:lnTo>
                <a:lnTo>
                  <a:pt x="193876" y="96277"/>
                </a:lnTo>
                <a:lnTo>
                  <a:pt x="196657" y="100875"/>
                </a:lnTo>
                <a:lnTo>
                  <a:pt x="201068" y="106093"/>
                </a:lnTo>
                <a:lnTo>
                  <a:pt x="204356" y="109836"/>
                </a:lnTo>
                <a:lnTo>
                  <a:pt x="205125" y="115791"/>
                </a:lnTo>
                <a:lnTo>
                  <a:pt x="205330" y="120046"/>
                </a:lnTo>
                <a:lnTo>
                  <a:pt x="204514" y="123835"/>
                </a:lnTo>
                <a:lnTo>
                  <a:pt x="203018" y="127314"/>
                </a:lnTo>
                <a:lnTo>
                  <a:pt x="201068" y="130585"/>
                </a:lnTo>
                <a:lnTo>
                  <a:pt x="198815" y="133719"/>
                </a:lnTo>
                <a:lnTo>
                  <a:pt x="193773" y="139741"/>
                </a:lnTo>
                <a:lnTo>
                  <a:pt x="190142" y="142680"/>
                </a:lnTo>
                <a:lnTo>
                  <a:pt x="185816" y="145592"/>
                </a:lnTo>
                <a:lnTo>
                  <a:pt x="181028" y="148486"/>
                </a:lnTo>
                <a:lnTo>
                  <a:pt x="176883" y="151367"/>
                </a:lnTo>
                <a:lnTo>
                  <a:pt x="173167" y="154241"/>
                </a:lnTo>
                <a:lnTo>
                  <a:pt x="169737" y="157109"/>
                </a:lnTo>
                <a:lnTo>
                  <a:pt x="165546" y="160927"/>
                </a:lnTo>
                <a:lnTo>
                  <a:pt x="155808" y="170248"/>
                </a:lnTo>
                <a:lnTo>
                  <a:pt x="150544" y="173496"/>
                </a:lnTo>
                <a:lnTo>
                  <a:pt x="145131" y="175661"/>
                </a:lnTo>
                <a:lnTo>
                  <a:pt x="139616" y="177104"/>
                </a:lnTo>
                <a:lnTo>
                  <a:pt x="134988" y="179019"/>
                </a:lnTo>
                <a:lnTo>
                  <a:pt x="130949" y="181248"/>
                </a:lnTo>
                <a:lnTo>
                  <a:pt x="127305" y="183686"/>
                </a:lnTo>
                <a:lnTo>
                  <a:pt x="122017" y="186265"/>
                </a:lnTo>
                <a:lnTo>
                  <a:pt x="115635" y="188936"/>
                </a:lnTo>
                <a:lnTo>
                  <a:pt x="108522" y="191669"/>
                </a:lnTo>
                <a:lnTo>
                  <a:pt x="102828" y="193492"/>
                </a:lnTo>
                <a:lnTo>
                  <a:pt x="98080" y="194706"/>
                </a:lnTo>
                <a:lnTo>
                  <a:pt x="93962" y="195516"/>
                </a:lnTo>
                <a:lnTo>
                  <a:pt x="89311" y="196056"/>
                </a:lnTo>
                <a:lnTo>
                  <a:pt x="84306" y="196416"/>
                </a:lnTo>
                <a:lnTo>
                  <a:pt x="74616" y="196816"/>
                </a:lnTo>
                <a:lnTo>
                  <a:pt x="67135" y="196994"/>
                </a:lnTo>
                <a:lnTo>
                  <a:pt x="0" y="1971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8"/>
          <p:cNvSpPr/>
          <p:nvPr/>
        </p:nvSpPr>
        <p:spPr>
          <a:xfrm>
            <a:off x="6003607" y="3780472"/>
            <a:ext cx="1140144" cy="34291"/>
          </a:xfrm>
          <a:custGeom>
            <a:avLst/>
            <a:gdLst/>
            <a:ahLst/>
            <a:cxnLst/>
            <a:rect l="0" t="0" r="0" b="0"/>
            <a:pathLst>
              <a:path w="1140144" h="34291">
                <a:moveTo>
                  <a:pt x="0" y="34290"/>
                </a:moveTo>
                <a:lnTo>
                  <a:pt x="100033" y="34290"/>
                </a:lnTo>
                <a:lnTo>
                  <a:pt x="106694" y="33337"/>
                </a:lnTo>
                <a:lnTo>
                  <a:pt x="113992" y="31750"/>
                </a:lnTo>
                <a:lnTo>
                  <a:pt x="121714" y="29740"/>
                </a:lnTo>
                <a:lnTo>
                  <a:pt x="128768" y="28398"/>
                </a:lnTo>
                <a:lnTo>
                  <a:pt x="135375" y="27505"/>
                </a:lnTo>
                <a:lnTo>
                  <a:pt x="149702" y="26512"/>
                </a:lnTo>
                <a:lnTo>
                  <a:pt x="184864" y="25875"/>
                </a:lnTo>
                <a:lnTo>
                  <a:pt x="274051" y="25720"/>
                </a:lnTo>
                <a:lnTo>
                  <a:pt x="283666" y="24767"/>
                </a:lnTo>
                <a:lnTo>
                  <a:pt x="293886" y="23179"/>
                </a:lnTo>
                <a:lnTo>
                  <a:pt x="304509" y="21168"/>
                </a:lnTo>
                <a:lnTo>
                  <a:pt x="315401" y="19827"/>
                </a:lnTo>
                <a:lnTo>
                  <a:pt x="326472" y="18933"/>
                </a:lnTo>
                <a:lnTo>
                  <a:pt x="348934" y="17939"/>
                </a:lnTo>
                <a:lnTo>
                  <a:pt x="382999" y="17381"/>
                </a:lnTo>
                <a:lnTo>
                  <a:pt x="474349" y="17154"/>
                </a:lnTo>
                <a:lnTo>
                  <a:pt x="486730" y="16199"/>
                </a:lnTo>
                <a:lnTo>
                  <a:pt x="499747" y="14609"/>
                </a:lnTo>
                <a:lnTo>
                  <a:pt x="513187" y="12597"/>
                </a:lnTo>
                <a:lnTo>
                  <a:pt x="526909" y="11256"/>
                </a:lnTo>
                <a:lnTo>
                  <a:pt x="540821" y="10361"/>
                </a:lnTo>
                <a:lnTo>
                  <a:pt x="568025" y="9367"/>
                </a:lnTo>
                <a:lnTo>
                  <a:pt x="604760" y="8808"/>
                </a:lnTo>
                <a:lnTo>
                  <a:pt x="628192" y="8677"/>
                </a:lnTo>
                <a:lnTo>
                  <a:pt x="640727" y="7690"/>
                </a:lnTo>
                <a:lnTo>
                  <a:pt x="653847" y="6079"/>
                </a:lnTo>
                <a:lnTo>
                  <a:pt x="667355" y="4053"/>
                </a:lnTo>
                <a:lnTo>
                  <a:pt x="681123" y="2702"/>
                </a:lnTo>
                <a:lnTo>
                  <a:pt x="695065" y="1801"/>
                </a:lnTo>
                <a:lnTo>
                  <a:pt x="723256" y="801"/>
                </a:lnTo>
                <a:lnTo>
                  <a:pt x="777618" y="158"/>
                </a:lnTo>
                <a:lnTo>
                  <a:pt x="979735" y="0"/>
                </a:lnTo>
                <a:lnTo>
                  <a:pt x="990342" y="953"/>
                </a:lnTo>
                <a:lnTo>
                  <a:pt x="1000270" y="2540"/>
                </a:lnTo>
                <a:lnTo>
                  <a:pt x="1009747" y="4551"/>
                </a:lnTo>
                <a:lnTo>
                  <a:pt x="1018922" y="5892"/>
                </a:lnTo>
                <a:lnTo>
                  <a:pt x="1027897" y="6785"/>
                </a:lnTo>
                <a:lnTo>
                  <a:pt x="1045488" y="7778"/>
                </a:lnTo>
                <a:lnTo>
                  <a:pt x="1077525" y="8416"/>
                </a:lnTo>
                <a:lnTo>
                  <a:pt x="1140143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9"/>
          <p:cNvSpPr/>
          <p:nvPr/>
        </p:nvSpPr>
        <p:spPr>
          <a:xfrm>
            <a:off x="6483698" y="3806295"/>
            <a:ext cx="205710" cy="111338"/>
          </a:xfrm>
          <a:custGeom>
            <a:avLst/>
            <a:gdLst/>
            <a:ahLst/>
            <a:cxnLst/>
            <a:rect l="0" t="0" r="0" b="0"/>
            <a:pathLst>
              <a:path w="205710" h="111338">
                <a:moveTo>
                  <a:pt x="8542" y="34184"/>
                </a:moveTo>
                <a:lnTo>
                  <a:pt x="15923" y="34184"/>
                </a:lnTo>
                <a:lnTo>
                  <a:pt x="16320" y="33232"/>
                </a:lnTo>
                <a:lnTo>
                  <a:pt x="16585" y="31645"/>
                </a:lnTo>
                <a:lnTo>
                  <a:pt x="17009" y="26804"/>
                </a:lnTo>
                <a:lnTo>
                  <a:pt x="17997" y="26407"/>
                </a:lnTo>
                <a:lnTo>
                  <a:pt x="21634" y="25965"/>
                </a:lnTo>
                <a:lnTo>
                  <a:pt x="22985" y="24895"/>
                </a:lnTo>
                <a:lnTo>
                  <a:pt x="23886" y="23229"/>
                </a:lnTo>
                <a:lnTo>
                  <a:pt x="24486" y="21166"/>
                </a:lnTo>
                <a:lnTo>
                  <a:pt x="25839" y="19790"/>
                </a:lnTo>
                <a:lnTo>
                  <a:pt x="27693" y="18873"/>
                </a:lnTo>
                <a:lnTo>
                  <a:pt x="32293" y="17855"/>
                </a:lnTo>
                <a:lnTo>
                  <a:pt x="37513" y="17402"/>
                </a:lnTo>
                <a:lnTo>
                  <a:pt x="40238" y="16329"/>
                </a:lnTo>
                <a:lnTo>
                  <a:pt x="43008" y="14661"/>
                </a:lnTo>
                <a:lnTo>
                  <a:pt x="45807" y="12596"/>
                </a:lnTo>
                <a:lnTo>
                  <a:pt x="51456" y="10302"/>
                </a:lnTo>
                <a:lnTo>
                  <a:pt x="57143" y="9283"/>
                </a:lnTo>
                <a:lnTo>
                  <a:pt x="62845" y="8830"/>
                </a:lnTo>
                <a:lnTo>
                  <a:pt x="68553" y="8628"/>
                </a:lnTo>
                <a:lnTo>
                  <a:pt x="71409" y="8575"/>
                </a:lnTo>
                <a:lnTo>
                  <a:pt x="74266" y="7586"/>
                </a:lnTo>
                <a:lnTo>
                  <a:pt x="77123" y="5975"/>
                </a:lnTo>
                <a:lnTo>
                  <a:pt x="79980" y="3948"/>
                </a:lnTo>
                <a:lnTo>
                  <a:pt x="85694" y="1696"/>
                </a:lnTo>
                <a:lnTo>
                  <a:pt x="92574" y="250"/>
                </a:lnTo>
                <a:lnTo>
                  <a:pt x="98316" y="0"/>
                </a:lnTo>
                <a:lnTo>
                  <a:pt x="99824" y="917"/>
                </a:lnTo>
                <a:lnTo>
                  <a:pt x="100829" y="2481"/>
                </a:lnTo>
                <a:lnTo>
                  <a:pt x="101499" y="4477"/>
                </a:lnTo>
                <a:lnTo>
                  <a:pt x="102898" y="5807"/>
                </a:lnTo>
                <a:lnTo>
                  <a:pt x="104783" y="6693"/>
                </a:lnTo>
                <a:lnTo>
                  <a:pt x="110102" y="8117"/>
                </a:lnTo>
                <a:lnTo>
                  <a:pt x="115575" y="8363"/>
                </a:lnTo>
                <a:lnTo>
                  <a:pt x="118678" y="8436"/>
                </a:lnTo>
                <a:lnTo>
                  <a:pt x="121943" y="10994"/>
                </a:lnTo>
                <a:lnTo>
                  <a:pt x="128170" y="16685"/>
                </a:lnTo>
                <a:lnTo>
                  <a:pt x="128385" y="19422"/>
                </a:lnTo>
                <a:lnTo>
                  <a:pt x="128442" y="21486"/>
                </a:lnTo>
                <a:lnTo>
                  <a:pt x="127527" y="22861"/>
                </a:lnTo>
                <a:lnTo>
                  <a:pt x="125965" y="23778"/>
                </a:lnTo>
                <a:lnTo>
                  <a:pt x="121166" y="25250"/>
                </a:lnTo>
                <a:lnTo>
                  <a:pt x="120772" y="26323"/>
                </a:lnTo>
                <a:lnTo>
                  <a:pt x="120509" y="27991"/>
                </a:lnTo>
                <a:lnTo>
                  <a:pt x="120088" y="32961"/>
                </a:lnTo>
                <a:lnTo>
                  <a:pt x="117490" y="36181"/>
                </a:lnTo>
                <a:lnTo>
                  <a:pt x="112612" y="41458"/>
                </a:lnTo>
                <a:lnTo>
                  <a:pt x="107216" y="46923"/>
                </a:lnTo>
                <a:lnTo>
                  <a:pt x="104805" y="48392"/>
                </a:lnTo>
                <a:lnTo>
                  <a:pt x="99585" y="50024"/>
                </a:lnTo>
                <a:lnTo>
                  <a:pt x="97812" y="51412"/>
                </a:lnTo>
                <a:lnTo>
                  <a:pt x="96630" y="53289"/>
                </a:lnTo>
                <a:lnTo>
                  <a:pt x="95843" y="55494"/>
                </a:lnTo>
                <a:lnTo>
                  <a:pt x="93412" y="56963"/>
                </a:lnTo>
                <a:lnTo>
                  <a:pt x="89887" y="57943"/>
                </a:lnTo>
                <a:lnTo>
                  <a:pt x="85632" y="58596"/>
                </a:lnTo>
                <a:lnTo>
                  <a:pt x="81843" y="59984"/>
                </a:lnTo>
                <a:lnTo>
                  <a:pt x="78365" y="61861"/>
                </a:lnTo>
                <a:lnTo>
                  <a:pt x="75093" y="64066"/>
                </a:lnTo>
                <a:lnTo>
                  <a:pt x="72911" y="66488"/>
                </a:lnTo>
                <a:lnTo>
                  <a:pt x="71457" y="69055"/>
                </a:lnTo>
                <a:lnTo>
                  <a:pt x="70488" y="71719"/>
                </a:lnTo>
                <a:lnTo>
                  <a:pt x="68889" y="73495"/>
                </a:lnTo>
                <a:lnTo>
                  <a:pt x="66871" y="74679"/>
                </a:lnTo>
                <a:lnTo>
                  <a:pt x="64573" y="75468"/>
                </a:lnTo>
                <a:lnTo>
                  <a:pt x="59480" y="78886"/>
                </a:lnTo>
                <a:lnTo>
                  <a:pt x="56788" y="81130"/>
                </a:lnTo>
                <a:lnTo>
                  <a:pt x="54040" y="83579"/>
                </a:lnTo>
                <a:lnTo>
                  <a:pt x="48449" y="88840"/>
                </a:lnTo>
                <a:lnTo>
                  <a:pt x="45623" y="90624"/>
                </a:lnTo>
                <a:lnTo>
                  <a:pt x="39945" y="92606"/>
                </a:lnTo>
                <a:lnTo>
                  <a:pt x="34246" y="96027"/>
                </a:lnTo>
                <a:lnTo>
                  <a:pt x="31393" y="98273"/>
                </a:lnTo>
                <a:lnTo>
                  <a:pt x="25682" y="100768"/>
                </a:lnTo>
                <a:lnTo>
                  <a:pt x="22827" y="101434"/>
                </a:lnTo>
                <a:lnTo>
                  <a:pt x="20922" y="102830"/>
                </a:lnTo>
                <a:lnTo>
                  <a:pt x="19653" y="104713"/>
                </a:lnTo>
                <a:lnTo>
                  <a:pt x="18807" y="106921"/>
                </a:lnTo>
                <a:lnTo>
                  <a:pt x="17290" y="108393"/>
                </a:lnTo>
                <a:lnTo>
                  <a:pt x="15326" y="109374"/>
                </a:lnTo>
                <a:lnTo>
                  <a:pt x="8659" y="111303"/>
                </a:lnTo>
                <a:lnTo>
                  <a:pt x="0" y="111337"/>
                </a:lnTo>
                <a:lnTo>
                  <a:pt x="205709" y="1113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inkTgt spid="_x0000_s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inkTgt spid="_x0000_s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inkTgt spid="_x0000_s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inkTgt spid="_x0000_s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the median of trapezoid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would you do to find x?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14600"/>
            <a:ext cx="5410200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3" name="SMARTPenAnnotation77"/>
          <p:cNvSpPr/>
          <p:nvPr/>
        </p:nvSpPr>
        <p:spPr>
          <a:xfrm>
            <a:off x="2103237" y="5074920"/>
            <a:ext cx="1024586" cy="484976"/>
          </a:xfrm>
          <a:custGeom>
            <a:avLst/>
            <a:gdLst/>
            <a:ahLst/>
            <a:cxnLst/>
            <a:rect l="0" t="0" r="0" b="0"/>
            <a:pathLst>
              <a:path w="1024586" h="484976">
                <a:moveTo>
                  <a:pt x="848560" y="94297"/>
                </a:moveTo>
                <a:lnTo>
                  <a:pt x="844009" y="94297"/>
                </a:lnTo>
                <a:lnTo>
                  <a:pt x="841716" y="93345"/>
                </a:lnTo>
                <a:lnTo>
                  <a:pt x="833938" y="88405"/>
                </a:lnTo>
                <a:lnTo>
                  <a:pt x="804363" y="80069"/>
                </a:lnTo>
                <a:lnTo>
                  <a:pt x="786146" y="77063"/>
                </a:lnTo>
                <a:lnTo>
                  <a:pt x="767731" y="71517"/>
                </a:lnTo>
                <a:lnTo>
                  <a:pt x="738931" y="69160"/>
                </a:lnTo>
                <a:lnTo>
                  <a:pt x="710065" y="68694"/>
                </a:lnTo>
                <a:lnTo>
                  <a:pt x="685287" y="64063"/>
                </a:lnTo>
                <a:lnTo>
                  <a:pt x="657206" y="59856"/>
                </a:lnTo>
                <a:lnTo>
                  <a:pt x="633430" y="54353"/>
                </a:lnTo>
                <a:lnTo>
                  <a:pt x="608288" y="51347"/>
                </a:lnTo>
                <a:lnTo>
                  <a:pt x="582741" y="45799"/>
                </a:lnTo>
                <a:lnTo>
                  <a:pt x="551048" y="43442"/>
                </a:lnTo>
                <a:lnTo>
                  <a:pt x="537263" y="42167"/>
                </a:lnTo>
                <a:lnTo>
                  <a:pt x="513436" y="37047"/>
                </a:lnTo>
                <a:lnTo>
                  <a:pt x="488279" y="35107"/>
                </a:lnTo>
                <a:lnTo>
                  <a:pt x="462728" y="34532"/>
                </a:lnTo>
                <a:lnTo>
                  <a:pt x="419926" y="34322"/>
                </a:lnTo>
                <a:lnTo>
                  <a:pt x="389664" y="38850"/>
                </a:lnTo>
                <a:lnTo>
                  <a:pt x="361118" y="41673"/>
                </a:lnTo>
                <a:lnTo>
                  <a:pt x="334563" y="42510"/>
                </a:lnTo>
                <a:lnTo>
                  <a:pt x="308597" y="47308"/>
                </a:lnTo>
                <a:lnTo>
                  <a:pt x="274223" y="51572"/>
                </a:lnTo>
                <a:lnTo>
                  <a:pt x="248491" y="58037"/>
                </a:lnTo>
                <a:lnTo>
                  <a:pt x="222769" y="65985"/>
                </a:lnTo>
                <a:lnTo>
                  <a:pt x="197050" y="73420"/>
                </a:lnTo>
                <a:lnTo>
                  <a:pt x="171333" y="77951"/>
                </a:lnTo>
                <a:lnTo>
                  <a:pt x="137042" y="93044"/>
                </a:lnTo>
                <a:lnTo>
                  <a:pt x="120850" y="100408"/>
                </a:lnTo>
                <a:lnTo>
                  <a:pt x="101024" y="115264"/>
                </a:lnTo>
                <a:lnTo>
                  <a:pt x="88967" y="126158"/>
                </a:lnTo>
                <a:lnTo>
                  <a:pt x="76020" y="138451"/>
                </a:lnTo>
                <a:lnTo>
                  <a:pt x="45262" y="168956"/>
                </a:lnTo>
                <a:lnTo>
                  <a:pt x="36562" y="182724"/>
                </a:lnTo>
                <a:lnTo>
                  <a:pt x="23214" y="210295"/>
                </a:lnTo>
                <a:lnTo>
                  <a:pt x="14310" y="228256"/>
                </a:lnTo>
                <a:lnTo>
                  <a:pt x="11057" y="239877"/>
                </a:lnTo>
                <a:lnTo>
                  <a:pt x="8659" y="251392"/>
                </a:lnTo>
                <a:lnTo>
                  <a:pt x="4418" y="262860"/>
                </a:lnTo>
                <a:lnTo>
                  <a:pt x="1898" y="274306"/>
                </a:lnTo>
                <a:lnTo>
                  <a:pt x="778" y="285744"/>
                </a:lnTo>
                <a:lnTo>
                  <a:pt x="281" y="297177"/>
                </a:lnTo>
                <a:lnTo>
                  <a:pt x="0" y="314324"/>
                </a:lnTo>
                <a:lnTo>
                  <a:pt x="2475" y="325754"/>
                </a:lnTo>
                <a:lnTo>
                  <a:pt x="6750" y="337184"/>
                </a:lnTo>
                <a:lnTo>
                  <a:pt x="11824" y="348615"/>
                </a:lnTo>
                <a:lnTo>
                  <a:pt x="20037" y="361209"/>
                </a:lnTo>
                <a:lnTo>
                  <a:pt x="31345" y="379889"/>
                </a:lnTo>
                <a:lnTo>
                  <a:pt x="40849" y="391536"/>
                </a:lnTo>
                <a:lnTo>
                  <a:pt x="50157" y="401346"/>
                </a:lnTo>
                <a:lnTo>
                  <a:pt x="63184" y="409516"/>
                </a:lnTo>
                <a:lnTo>
                  <a:pt x="90280" y="422522"/>
                </a:lnTo>
                <a:lnTo>
                  <a:pt x="120820" y="434263"/>
                </a:lnTo>
                <a:lnTo>
                  <a:pt x="162882" y="448617"/>
                </a:lnTo>
                <a:lnTo>
                  <a:pt x="221586" y="465772"/>
                </a:lnTo>
                <a:lnTo>
                  <a:pt x="244468" y="468947"/>
                </a:lnTo>
                <a:lnTo>
                  <a:pt x="268607" y="471311"/>
                </a:lnTo>
                <a:lnTo>
                  <a:pt x="300167" y="477044"/>
                </a:lnTo>
                <a:lnTo>
                  <a:pt x="325430" y="478719"/>
                </a:lnTo>
                <a:lnTo>
                  <a:pt x="349993" y="479464"/>
                </a:lnTo>
                <a:lnTo>
                  <a:pt x="392255" y="479942"/>
                </a:lnTo>
                <a:lnTo>
                  <a:pt x="415570" y="482548"/>
                </a:lnTo>
                <a:lnTo>
                  <a:pt x="440855" y="484975"/>
                </a:lnTo>
                <a:lnTo>
                  <a:pt x="464793" y="482879"/>
                </a:lnTo>
                <a:lnTo>
                  <a:pt x="488132" y="481313"/>
                </a:lnTo>
                <a:lnTo>
                  <a:pt x="511204" y="480617"/>
                </a:lnTo>
                <a:lnTo>
                  <a:pt x="579940" y="480109"/>
                </a:lnTo>
                <a:lnTo>
                  <a:pt x="602808" y="480082"/>
                </a:lnTo>
                <a:lnTo>
                  <a:pt x="628212" y="477529"/>
                </a:lnTo>
                <a:lnTo>
                  <a:pt x="654425" y="474172"/>
                </a:lnTo>
                <a:lnTo>
                  <a:pt x="678775" y="472680"/>
                </a:lnTo>
                <a:lnTo>
                  <a:pt x="702298" y="469478"/>
                </a:lnTo>
                <a:lnTo>
                  <a:pt x="725452" y="464879"/>
                </a:lnTo>
                <a:lnTo>
                  <a:pt x="748443" y="459660"/>
                </a:lnTo>
                <a:lnTo>
                  <a:pt x="778256" y="451367"/>
                </a:lnTo>
                <a:lnTo>
                  <a:pt x="819821" y="440031"/>
                </a:lnTo>
                <a:lnTo>
                  <a:pt x="847665" y="431475"/>
                </a:lnTo>
                <a:lnTo>
                  <a:pt x="874012" y="421955"/>
                </a:lnTo>
                <a:lnTo>
                  <a:pt x="899916" y="408446"/>
                </a:lnTo>
                <a:lnTo>
                  <a:pt x="924737" y="397034"/>
                </a:lnTo>
                <a:lnTo>
                  <a:pt x="944579" y="382963"/>
                </a:lnTo>
                <a:lnTo>
                  <a:pt x="962523" y="371387"/>
                </a:lnTo>
                <a:lnTo>
                  <a:pt x="979905" y="356315"/>
                </a:lnTo>
                <a:lnTo>
                  <a:pt x="991391" y="345369"/>
                </a:lnTo>
                <a:lnTo>
                  <a:pt x="1000305" y="334155"/>
                </a:lnTo>
                <a:lnTo>
                  <a:pt x="1007442" y="322820"/>
                </a:lnTo>
                <a:lnTo>
                  <a:pt x="1013789" y="311433"/>
                </a:lnTo>
                <a:lnTo>
                  <a:pt x="1017245" y="300022"/>
                </a:lnTo>
                <a:lnTo>
                  <a:pt x="1019734" y="288601"/>
                </a:lnTo>
                <a:lnTo>
                  <a:pt x="1024015" y="277174"/>
                </a:lnTo>
                <a:lnTo>
                  <a:pt x="1024585" y="270507"/>
                </a:lnTo>
                <a:lnTo>
                  <a:pt x="1022678" y="255480"/>
                </a:lnTo>
                <a:lnTo>
                  <a:pt x="1021196" y="241817"/>
                </a:lnTo>
                <a:lnTo>
                  <a:pt x="1019584" y="228441"/>
                </a:lnTo>
                <a:lnTo>
                  <a:pt x="1017821" y="220874"/>
                </a:lnTo>
                <a:lnTo>
                  <a:pt x="1013322" y="205799"/>
                </a:lnTo>
                <a:lnTo>
                  <a:pt x="1008148" y="192748"/>
                </a:lnTo>
                <a:lnTo>
                  <a:pt x="1005213" y="178058"/>
                </a:lnTo>
                <a:lnTo>
                  <a:pt x="1004430" y="170140"/>
                </a:lnTo>
                <a:lnTo>
                  <a:pt x="1002003" y="162004"/>
                </a:lnTo>
                <a:lnTo>
                  <a:pt x="998481" y="153723"/>
                </a:lnTo>
                <a:lnTo>
                  <a:pt x="994227" y="145344"/>
                </a:lnTo>
                <a:lnTo>
                  <a:pt x="984421" y="130955"/>
                </a:lnTo>
                <a:lnTo>
                  <a:pt x="973713" y="118209"/>
                </a:lnTo>
                <a:lnTo>
                  <a:pt x="962604" y="106195"/>
                </a:lnTo>
                <a:lnTo>
                  <a:pt x="948776" y="94505"/>
                </a:lnTo>
                <a:lnTo>
                  <a:pt x="934058" y="82959"/>
                </a:lnTo>
                <a:lnTo>
                  <a:pt x="921167" y="71478"/>
                </a:lnTo>
                <a:lnTo>
                  <a:pt x="906547" y="62566"/>
                </a:lnTo>
                <a:lnTo>
                  <a:pt x="882251" y="52193"/>
                </a:lnTo>
                <a:lnTo>
                  <a:pt x="856955" y="43086"/>
                </a:lnTo>
                <a:lnTo>
                  <a:pt x="797115" y="22873"/>
                </a:lnTo>
                <a:lnTo>
                  <a:pt x="771404" y="18842"/>
                </a:lnTo>
                <a:lnTo>
                  <a:pt x="741138" y="17647"/>
                </a:lnTo>
                <a:lnTo>
                  <a:pt x="709513" y="16292"/>
                </a:lnTo>
                <a:lnTo>
                  <a:pt x="679277" y="10379"/>
                </a:lnTo>
                <a:lnTo>
                  <a:pt x="666643" y="8422"/>
                </a:lnTo>
                <a:lnTo>
                  <a:pt x="6428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8"/>
          <p:cNvSpPr/>
          <p:nvPr/>
        </p:nvSpPr>
        <p:spPr>
          <a:xfrm>
            <a:off x="2343270" y="2726055"/>
            <a:ext cx="907109" cy="479817"/>
          </a:xfrm>
          <a:custGeom>
            <a:avLst/>
            <a:gdLst/>
            <a:ahLst/>
            <a:cxnLst/>
            <a:rect l="0" t="0" r="0" b="0"/>
            <a:pathLst>
              <a:path w="907109" h="479817">
                <a:moveTo>
                  <a:pt x="625672" y="51434"/>
                </a:moveTo>
                <a:lnTo>
                  <a:pt x="625672" y="46884"/>
                </a:lnTo>
                <a:lnTo>
                  <a:pt x="624719" y="45543"/>
                </a:lnTo>
                <a:lnTo>
                  <a:pt x="623132" y="44649"/>
                </a:lnTo>
                <a:lnTo>
                  <a:pt x="618828" y="43657"/>
                </a:lnTo>
                <a:lnTo>
                  <a:pt x="613740" y="43215"/>
                </a:lnTo>
                <a:lnTo>
                  <a:pt x="612002" y="42145"/>
                </a:lnTo>
                <a:lnTo>
                  <a:pt x="610844" y="40479"/>
                </a:lnTo>
                <a:lnTo>
                  <a:pt x="610072" y="38416"/>
                </a:lnTo>
                <a:lnTo>
                  <a:pt x="604434" y="30961"/>
                </a:lnTo>
                <a:lnTo>
                  <a:pt x="596731" y="22720"/>
                </a:lnTo>
                <a:lnTo>
                  <a:pt x="593043" y="20862"/>
                </a:lnTo>
                <a:lnTo>
                  <a:pt x="583865" y="18797"/>
                </a:lnTo>
                <a:lnTo>
                  <a:pt x="563404" y="16518"/>
                </a:lnTo>
                <a:lnTo>
                  <a:pt x="551448" y="11350"/>
                </a:lnTo>
                <a:lnTo>
                  <a:pt x="530824" y="9121"/>
                </a:lnTo>
                <a:lnTo>
                  <a:pt x="525292" y="8938"/>
                </a:lnTo>
                <a:lnTo>
                  <a:pt x="514067" y="6195"/>
                </a:lnTo>
                <a:lnTo>
                  <a:pt x="501775" y="2753"/>
                </a:lnTo>
                <a:lnTo>
                  <a:pt x="479742" y="815"/>
                </a:lnTo>
                <a:lnTo>
                  <a:pt x="452207" y="161"/>
                </a:lnTo>
                <a:lnTo>
                  <a:pt x="355788" y="0"/>
                </a:lnTo>
                <a:lnTo>
                  <a:pt x="332981" y="4551"/>
                </a:lnTo>
                <a:lnTo>
                  <a:pt x="299675" y="8730"/>
                </a:lnTo>
                <a:lnTo>
                  <a:pt x="275080" y="14228"/>
                </a:lnTo>
                <a:lnTo>
                  <a:pt x="254352" y="17233"/>
                </a:lnTo>
                <a:lnTo>
                  <a:pt x="231489" y="23732"/>
                </a:lnTo>
                <a:lnTo>
                  <a:pt x="203674" y="34462"/>
                </a:lnTo>
                <a:lnTo>
                  <a:pt x="175496" y="45754"/>
                </a:lnTo>
                <a:lnTo>
                  <a:pt x="152879" y="58853"/>
                </a:lnTo>
                <a:lnTo>
                  <a:pt x="138999" y="69337"/>
                </a:lnTo>
                <a:lnTo>
                  <a:pt x="120475" y="83409"/>
                </a:lnTo>
                <a:lnTo>
                  <a:pt x="102922" y="96151"/>
                </a:lnTo>
                <a:lnTo>
                  <a:pt x="90444" y="106551"/>
                </a:lnTo>
                <a:lnTo>
                  <a:pt x="75373" y="117523"/>
                </a:lnTo>
                <a:lnTo>
                  <a:pt x="64229" y="128750"/>
                </a:lnTo>
                <a:lnTo>
                  <a:pt x="56102" y="140089"/>
                </a:lnTo>
                <a:lnTo>
                  <a:pt x="49315" y="151479"/>
                </a:lnTo>
                <a:lnTo>
                  <a:pt x="43123" y="165431"/>
                </a:lnTo>
                <a:lnTo>
                  <a:pt x="36244" y="180205"/>
                </a:lnTo>
                <a:lnTo>
                  <a:pt x="26836" y="193121"/>
                </a:lnTo>
                <a:lnTo>
                  <a:pt x="18845" y="207751"/>
                </a:lnTo>
                <a:lnTo>
                  <a:pt x="15381" y="215653"/>
                </a:lnTo>
                <a:lnTo>
                  <a:pt x="11531" y="229513"/>
                </a:lnTo>
                <a:lnTo>
                  <a:pt x="8868" y="242023"/>
                </a:lnTo>
                <a:lnTo>
                  <a:pt x="4509" y="253933"/>
                </a:lnTo>
                <a:lnTo>
                  <a:pt x="1937" y="268116"/>
                </a:lnTo>
                <a:lnTo>
                  <a:pt x="794" y="282992"/>
                </a:lnTo>
                <a:lnTo>
                  <a:pt x="286" y="295954"/>
                </a:lnTo>
                <a:lnTo>
                  <a:pt x="0" y="313962"/>
                </a:lnTo>
                <a:lnTo>
                  <a:pt x="2473" y="325593"/>
                </a:lnTo>
                <a:lnTo>
                  <a:pt x="6747" y="336160"/>
                </a:lnTo>
                <a:lnTo>
                  <a:pt x="14508" y="348417"/>
                </a:lnTo>
                <a:lnTo>
                  <a:pt x="22841" y="362738"/>
                </a:lnTo>
                <a:lnTo>
                  <a:pt x="32294" y="374389"/>
                </a:lnTo>
                <a:lnTo>
                  <a:pt x="46737" y="388531"/>
                </a:lnTo>
                <a:lnTo>
                  <a:pt x="68684" y="402325"/>
                </a:lnTo>
                <a:lnTo>
                  <a:pt x="95915" y="414222"/>
                </a:lnTo>
                <a:lnTo>
                  <a:pt x="123872" y="425745"/>
                </a:lnTo>
                <a:lnTo>
                  <a:pt x="188122" y="445768"/>
                </a:lnTo>
                <a:lnTo>
                  <a:pt x="206415" y="450531"/>
                </a:lnTo>
                <a:lnTo>
                  <a:pt x="227246" y="452649"/>
                </a:lnTo>
                <a:lnTo>
                  <a:pt x="246664" y="456129"/>
                </a:lnTo>
                <a:lnTo>
                  <a:pt x="273661" y="463444"/>
                </a:lnTo>
                <a:lnTo>
                  <a:pt x="292058" y="467912"/>
                </a:lnTo>
                <a:lnTo>
                  <a:pt x="312934" y="469898"/>
                </a:lnTo>
                <a:lnTo>
                  <a:pt x="332372" y="470781"/>
                </a:lnTo>
                <a:lnTo>
                  <a:pt x="351489" y="472126"/>
                </a:lnTo>
                <a:lnTo>
                  <a:pt x="372685" y="475898"/>
                </a:lnTo>
                <a:lnTo>
                  <a:pt x="394806" y="478210"/>
                </a:lnTo>
                <a:lnTo>
                  <a:pt x="416385" y="479238"/>
                </a:lnTo>
                <a:lnTo>
                  <a:pt x="444598" y="479816"/>
                </a:lnTo>
                <a:lnTo>
                  <a:pt x="472008" y="479035"/>
                </a:lnTo>
                <a:lnTo>
                  <a:pt x="492924" y="475477"/>
                </a:lnTo>
                <a:lnTo>
                  <a:pt x="512381" y="473260"/>
                </a:lnTo>
                <a:lnTo>
                  <a:pt x="531505" y="472275"/>
                </a:lnTo>
                <a:lnTo>
                  <a:pt x="552705" y="471837"/>
                </a:lnTo>
                <a:lnTo>
                  <a:pt x="574827" y="469103"/>
                </a:lnTo>
                <a:lnTo>
                  <a:pt x="596407" y="465665"/>
                </a:lnTo>
                <a:lnTo>
                  <a:pt x="624621" y="462777"/>
                </a:lnTo>
                <a:lnTo>
                  <a:pt x="651078" y="456312"/>
                </a:lnTo>
                <a:lnTo>
                  <a:pt x="677015" y="448364"/>
                </a:lnTo>
                <a:lnTo>
                  <a:pt x="703750" y="439977"/>
                </a:lnTo>
                <a:lnTo>
                  <a:pt x="724508" y="434305"/>
                </a:lnTo>
                <a:lnTo>
                  <a:pt x="748513" y="425757"/>
                </a:lnTo>
                <a:lnTo>
                  <a:pt x="761548" y="417508"/>
                </a:lnTo>
                <a:lnTo>
                  <a:pt x="774644" y="408444"/>
                </a:lnTo>
                <a:lnTo>
                  <a:pt x="797129" y="397033"/>
                </a:lnTo>
                <a:lnTo>
                  <a:pt x="810143" y="387279"/>
                </a:lnTo>
                <a:lnTo>
                  <a:pt x="824817" y="376594"/>
                </a:lnTo>
                <a:lnTo>
                  <a:pt x="838958" y="365495"/>
                </a:lnTo>
                <a:lnTo>
                  <a:pt x="848418" y="354212"/>
                </a:lnTo>
                <a:lnTo>
                  <a:pt x="858338" y="340307"/>
                </a:lnTo>
                <a:lnTo>
                  <a:pt x="868144" y="325555"/>
                </a:lnTo>
                <a:lnTo>
                  <a:pt x="875677" y="312648"/>
                </a:lnTo>
                <a:lnTo>
                  <a:pt x="884740" y="300562"/>
                </a:lnTo>
                <a:lnTo>
                  <a:pt x="889824" y="294672"/>
                </a:lnTo>
                <a:lnTo>
                  <a:pt x="893214" y="288840"/>
                </a:lnTo>
                <a:lnTo>
                  <a:pt x="896979" y="277281"/>
                </a:lnTo>
                <a:lnTo>
                  <a:pt x="901193" y="263253"/>
                </a:lnTo>
                <a:lnTo>
                  <a:pt x="903650" y="255512"/>
                </a:lnTo>
                <a:lnTo>
                  <a:pt x="905288" y="247494"/>
                </a:lnTo>
                <a:lnTo>
                  <a:pt x="906381" y="239291"/>
                </a:lnTo>
                <a:lnTo>
                  <a:pt x="907108" y="230964"/>
                </a:lnTo>
                <a:lnTo>
                  <a:pt x="905378" y="216633"/>
                </a:lnTo>
                <a:lnTo>
                  <a:pt x="902385" y="203914"/>
                </a:lnTo>
                <a:lnTo>
                  <a:pt x="901056" y="191911"/>
                </a:lnTo>
                <a:lnTo>
                  <a:pt x="897925" y="177686"/>
                </a:lnTo>
                <a:lnTo>
                  <a:pt x="893358" y="162791"/>
                </a:lnTo>
                <a:lnTo>
                  <a:pt x="885432" y="142743"/>
                </a:lnTo>
                <a:lnTo>
                  <a:pt x="879868" y="127259"/>
                </a:lnTo>
                <a:lnTo>
                  <a:pt x="871681" y="113392"/>
                </a:lnTo>
                <a:lnTo>
                  <a:pt x="860739" y="100879"/>
                </a:lnTo>
                <a:lnTo>
                  <a:pt x="839466" y="83124"/>
                </a:lnTo>
                <a:lnTo>
                  <a:pt x="826737" y="71551"/>
                </a:lnTo>
                <a:lnTo>
                  <a:pt x="812189" y="62598"/>
                </a:lnTo>
                <a:lnTo>
                  <a:pt x="787934" y="52202"/>
                </a:lnTo>
                <a:lnTo>
                  <a:pt x="760110" y="43090"/>
                </a:lnTo>
                <a:lnTo>
                  <a:pt x="749587" y="40156"/>
                </a:lnTo>
                <a:lnTo>
                  <a:pt x="725195" y="39437"/>
                </a:lnTo>
                <a:lnTo>
                  <a:pt x="698480" y="41340"/>
                </a:lnTo>
                <a:lnTo>
                  <a:pt x="670731" y="42186"/>
                </a:lnTo>
                <a:lnTo>
                  <a:pt x="642523" y="45102"/>
                </a:lnTo>
                <a:lnTo>
                  <a:pt x="628334" y="47212"/>
                </a:lnTo>
                <a:lnTo>
                  <a:pt x="614111" y="50525"/>
                </a:lnTo>
                <a:lnTo>
                  <a:pt x="599868" y="54638"/>
                </a:lnTo>
                <a:lnTo>
                  <a:pt x="585609" y="59285"/>
                </a:lnTo>
                <a:lnTo>
                  <a:pt x="571341" y="63336"/>
                </a:lnTo>
                <a:lnTo>
                  <a:pt x="557066" y="66989"/>
                </a:lnTo>
                <a:lnTo>
                  <a:pt x="530410" y="74540"/>
                </a:lnTo>
                <a:lnTo>
                  <a:pt x="509039" y="84246"/>
                </a:lnTo>
                <a:lnTo>
                  <a:pt x="480941" y="95870"/>
                </a:lnTo>
                <a:lnTo>
                  <a:pt x="465780" y="99759"/>
                </a:lnTo>
                <a:lnTo>
                  <a:pt x="445649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79"/>
          <p:cNvSpPr/>
          <p:nvPr/>
        </p:nvSpPr>
        <p:spPr>
          <a:xfrm>
            <a:off x="4906327" y="3008978"/>
            <a:ext cx="325756" cy="274255"/>
          </a:xfrm>
          <a:custGeom>
            <a:avLst/>
            <a:gdLst/>
            <a:ahLst/>
            <a:cxnLst/>
            <a:rect l="0" t="0" r="0" b="0"/>
            <a:pathLst>
              <a:path w="325756" h="274255">
                <a:moveTo>
                  <a:pt x="325755" y="8542"/>
                </a:moveTo>
                <a:lnTo>
                  <a:pt x="276561" y="8542"/>
                </a:lnTo>
                <a:lnTo>
                  <a:pt x="272004" y="9494"/>
                </a:lnTo>
                <a:lnTo>
                  <a:pt x="264401" y="13092"/>
                </a:lnTo>
                <a:lnTo>
                  <a:pt x="255307" y="15327"/>
                </a:lnTo>
                <a:lnTo>
                  <a:pt x="250214" y="15922"/>
                </a:lnTo>
                <a:lnTo>
                  <a:pt x="244914" y="16320"/>
                </a:lnTo>
                <a:lnTo>
                  <a:pt x="239476" y="16584"/>
                </a:lnTo>
                <a:lnTo>
                  <a:pt x="228354" y="16879"/>
                </a:lnTo>
                <a:lnTo>
                  <a:pt x="131445" y="17114"/>
                </a:lnTo>
                <a:lnTo>
                  <a:pt x="125730" y="16161"/>
                </a:lnTo>
                <a:lnTo>
                  <a:pt x="120015" y="14574"/>
                </a:lnTo>
                <a:lnTo>
                  <a:pt x="114300" y="12563"/>
                </a:lnTo>
                <a:lnTo>
                  <a:pt x="105410" y="10329"/>
                </a:lnTo>
                <a:lnTo>
                  <a:pt x="98284" y="9336"/>
                </a:lnTo>
                <a:lnTo>
                  <a:pt x="91942" y="8894"/>
                </a:lnTo>
                <a:lnTo>
                  <a:pt x="83408" y="8699"/>
                </a:lnTo>
                <a:lnTo>
                  <a:pt x="78465" y="8646"/>
                </a:lnTo>
                <a:lnTo>
                  <a:pt x="75170" y="7659"/>
                </a:lnTo>
                <a:lnTo>
                  <a:pt x="72974" y="6048"/>
                </a:lnTo>
                <a:lnTo>
                  <a:pt x="71509" y="4022"/>
                </a:lnTo>
                <a:lnTo>
                  <a:pt x="69580" y="2671"/>
                </a:lnTo>
                <a:lnTo>
                  <a:pt x="64897" y="1170"/>
                </a:lnTo>
                <a:lnTo>
                  <a:pt x="55082" y="206"/>
                </a:lnTo>
                <a:lnTo>
                  <a:pt x="51915" y="0"/>
                </a:lnTo>
                <a:lnTo>
                  <a:pt x="51477" y="7353"/>
                </a:lnTo>
                <a:lnTo>
                  <a:pt x="51447" y="12740"/>
                </a:lnTo>
                <a:lnTo>
                  <a:pt x="50490" y="15151"/>
                </a:lnTo>
                <a:lnTo>
                  <a:pt x="46888" y="20369"/>
                </a:lnTo>
                <a:lnTo>
                  <a:pt x="45546" y="24046"/>
                </a:lnTo>
                <a:lnTo>
                  <a:pt x="44652" y="28403"/>
                </a:lnTo>
                <a:lnTo>
                  <a:pt x="44056" y="33213"/>
                </a:lnTo>
                <a:lnTo>
                  <a:pt x="43392" y="41097"/>
                </a:lnTo>
                <a:lnTo>
                  <a:pt x="43216" y="44532"/>
                </a:lnTo>
                <a:lnTo>
                  <a:pt x="42146" y="47775"/>
                </a:lnTo>
                <a:lnTo>
                  <a:pt x="38417" y="53919"/>
                </a:lnTo>
                <a:lnTo>
                  <a:pt x="36124" y="62364"/>
                </a:lnTo>
                <a:lnTo>
                  <a:pt x="35513" y="67283"/>
                </a:lnTo>
                <a:lnTo>
                  <a:pt x="34834" y="75289"/>
                </a:lnTo>
                <a:lnTo>
                  <a:pt x="34653" y="78757"/>
                </a:lnTo>
                <a:lnTo>
                  <a:pt x="33579" y="82975"/>
                </a:lnTo>
                <a:lnTo>
                  <a:pt x="31911" y="87691"/>
                </a:lnTo>
                <a:lnTo>
                  <a:pt x="29847" y="92741"/>
                </a:lnTo>
                <a:lnTo>
                  <a:pt x="27518" y="98012"/>
                </a:lnTo>
                <a:lnTo>
                  <a:pt x="22390" y="108949"/>
                </a:lnTo>
                <a:lnTo>
                  <a:pt x="20642" y="113580"/>
                </a:lnTo>
                <a:lnTo>
                  <a:pt x="18699" y="121265"/>
                </a:lnTo>
                <a:lnTo>
                  <a:pt x="17836" y="127856"/>
                </a:lnTo>
                <a:lnTo>
                  <a:pt x="17452" y="133960"/>
                </a:lnTo>
                <a:lnTo>
                  <a:pt x="17185" y="143967"/>
                </a:lnTo>
                <a:lnTo>
                  <a:pt x="17157" y="149739"/>
                </a:lnTo>
                <a:lnTo>
                  <a:pt x="18106" y="151250"/>
                </a:lnTo>
                <a:lnTo>
                  <a:pt x="19690" y="152258"/>
                </a:lnTo>
                <a:lnTo>
                  <a:pt x="25365" y="154156"/>
                </a:lnTo>
                <a:lnTo>
                  <a:pt x="34428" y="154267"/>
                </a:lnTo>
                <a:lnTo>
                  <a:pt x="38478" y="154271"/>
                </a:lnTo>
                <a:lnTo>
                  <a:pt x="40893" y="153319"/>
                </a:lnTo>
                <a:lnTo>
                  <a:pt x="48840" y="147430"/>
                </a:lnTo>
                <a:lnTo>
                  <a:pt x="58180" y="139652"/>
                </a:lnTo>
                <a:lnTo>
                  <a:pt x="67450" y="134123"/>
                </a:lnTo>
                <a:lnTo>
                  <a:pt x="72590" y="132268"/>
                </a:lnTo>
                <a:lnTo>
                  <a:pt x="77921" y="131031"/>
                </a:lnTo>
                <a:lnTo>
                  <a:pt x="83379" y="130206"/>
                </a:lnTo>
                <a:lnTo>
                  <a:pt x="88924" y="128704"/>
                </a:lnTo>
                <a:lnTo>
                  <a:pt x="94525" y="126750"/>
                </a:lnTo>
                <a:lnTo>
                  <a:pt x="100164" y="124495"/>
                </a:lnTo>
                <a:lnTo>
                  <a:pt x="106781" y="122991"/>
                </a:lnTo>
                <a:lnTo>
                  <a:pt x="114050" y="121989"/>
                </a:lnTo>
                <a:lnTo>
                  <a:pt x="121753" y="121321"/>
                </a:lnTo>
                <a:lnTo>
                  <a:pt x="128793" y="120875"/>
                </a:lnTo>
                <a:lnTo>
                  <a:pt x="141697" y="120380"/>
                </a:lnTo>
                <a:lnTo>
                  <a:pt x="159671" y="120101"/>
                </a:lnTo>
                <a:lnTo>
                  <a:pt x="164550" y="121015"/>
                </a:lnTo>
                <a:lnTo>
                  <a:pt x="172511" y="124570"/>
                </a:lnTo>
                <a:lnTo>
                  <a:pt x="181764" y="126785"/>
                </a:lnTo>
                <a:lnTo>
                  <a:pt x="191274" y="127769"/>
                </a:lnTo>
                <a:lnTo>
                  <a:pt x="198675" y="128207"/>
                </a:lnTo>
                <a:lnTo>
                  <a:pt x="207680" y="130941"/>
                </a:lnTo>
                <a:lnTo>
                  <a:pt x="212748" y="133004"/>
                </a:lnTo>
                <a:lnTo>
                  <a:pt x="216128" y="135331"/>
                </a:lnTo>
                <a:lnTo>
                  <a:pt x="218380" y="137836"/>
                </a:lnTo>
                <a:lnTo>
                  <a:pt x="219882" y="140458"/>
                </a:lnTo>
                <a:lnTo>
                  <a:pt x="221550" y="145911"/>
                </a:lnTo>
                <a:lnTo>
                  <a:pt x="221995" y="148699"/>
                </a:lnTo>
                <a:lnTo>
                  <a:pt x="225030" y="154336"/>
                </a:lnTo>
                <a:lnTo>
                  <a:pt x="227172" y="157173"/>
                </a:lnTo>
                <a:lnTo>
                  <a:pt x="228601" y="160969"/>
                </a:lnTo>
                <a:lnTo>
                  <a:pt x="229553" y="165405"/>
                </a:lnTo>
                <a:lnTo>
                  <a:pt x="230188" y="170267"/>
                </a:lnTo>
                <a:lnTo>
                  <a:pt x="229659" y="174461"/>
                </a:lnTo>
                <a:lnTo>
                  <a:pt x="228353" y="178210"/>
                </a:lnTo>
                <a:lnTo>
                  <a:pt x="225315" y="184915"/>
                </a:lnTo>
                <a:lnTo>
                  <a:pt x="223966" y="191070"/>
                </a:lnTo>
                <a:lnTo>
                  <a:pt x="220825" y="196980"/>
                </a:lnTo>
                <a:lnTo>
                  <a:pt x="215302" y="203735"/>
                </a:lnTo>
                <a:lnTo>
                  <a:pt x="211162" y="208203"/>
                </a:lnTo>
                <a:lnTo>
                  <a:pt x="195381" y="224511"/>
                </a:lnTo>
                <a:lnTo>
                  <a:pt x="186531" y="230893"/>
                </a:lnTo>
                <a:lnTo>
                  <a:pt x="181504" y="233928"/>
                </a:lnTo>
                <a:lnTo>
                  <a:pt x="176248" y="236904"/>
                </a:lnTo>
                <a:lnTo>
                  <a:pt x="165327" y="242751"/>
                </a:lnTo>
                <a:lnTo>
                  <a:pt x="131409" y="259993"/>
                </a:lnTo>
                <a:lnTo>
                  <a:pt x="125706" y="261901"/>
                </a:lnTo>
                <a:lnTo>
                  <a:pt x="119999" y="263173"/>
                </a:lnTo>
                <a:lnTo>
                  <a:pt x="114289" y="264021"/>
                </a:lnTo>
                <a:lnTo>
                  <a:pt x="105405" y="267503"/>
                </a:lnTo>
                <a:lnTo>
                  <a:pt x="101702" y="269765"/>
                </a:lnTo>
                <a:lnTo>
                  <a:pt x="92508" y="272278"/>
                </a:lnTo>
                <a:lnTo>
                  <a:pt x="87390" y="272949"/>
                </a:lnTo>
                <a:lnTo>
                  <a:pt x="82072" y="273396"/>
                </a:lnTo>
                <a:lnTo>
                  <a:pt x="76623" y="273693"/>
                </a:lnTo>
                <a:lnTo>
                  <a:pt x="62391" y="274113"/>
                </a:lnTo>
                <a:lnTo>
                  <a:pt x="49048" y="274254"/>
                </a:lnTo>
                <a:lnTo>
                  <a:pt x="46034" y="273313"/>
                </a:lnTo>
                <a:lnTo>
                  <a:pt x="40144" y="269728"/>
                </a:lnTo>
                <a:lnTo>
                  <a:pt x="31812" y="267499"/>
                </a:lnTo>
                <a:lnTo>
                  <a:pt x="22711" y="266509"/>
                </a:lnTo>
                <a:lnTo>
                  <a:pt x="13185" y="265951"/>
                </a:lnTo>
                <a:lnTo>
                  <a:pt x="10622" y="265821"/>
                </a:lnTo>
                <a:lnTo>
                  <a:pt x="6944" y="263223"/>
                </a:lnTo>
                <a:lnTo>
                  <a:pt x="0" y="25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80"/>
          <p:cNvSpPr/>
          <p:nvPr/>
        </p:nvSpPr>
        <p:spPr>
          <a:xfrm>
            <a:off x="5172075" y="3111817"/>
            <a:ext cx="257176" cy="180024"/>
          </a:xfrm>
          <a:custGeom>
            <a:avLst/>
            <a:gdLst/>
            <a:ahLst/>
            <a:cxnLst/>
            <a:rect l="0" t="0" r="0" b="0"/>
            <a:pathLst>
              <a:path w="257176" h="180024">
                <a:moveTo>
                  <a:pt x="0" y="0"/>
                </a:moveTo>
                <a:lnTo>
                  <a:pt x="13018" y="0"/>
                </a:lnTo>
                <a:lnTo>
                  <a:pt x="14394" y="953"/>
                </a:lnTo>
                <a:lnTo>
                  <a:pt x="15311" y="2540"/>
                </a:lnTo>
                <a:lnTo>
                  <a:pt x="15922" y="4551"/>
                </a:lnTo>
                <a:lnTo>
                  <a:pt x="19141" y="9325"/>
                </a:lnTo>
                <a:lnTo>
                  <a:pt x="23747" y="14622"/>
                </a:lnTo>
                <a:lnTo>
                  <a:pt x="28969" y="20151"/>
                </a:lnTo>
                <a:lnTo>
                  <a:pt x="31695" y="22007"/>
                </a:lnTo>
                <a:lnTo>
                  <a:pt x="37264" y="24068"/>
                </a:lnTo>
                <a:lnTo>
                  <a:pt x="39130" y="25570"/>
                </a:lnTo>
                <a:lnTo>
                  <a:pt x="40374" y="27525"/>
                </a:lnTo>
                <a:lnTo>
                  <a:pt x="41203" y="29780"/>
                </a:lnTo>
                <a:lnTo>
                  <a:pt x="44665" y="34826"/>
                </a:lnTo>
                <a:lnTo>
                  <a:pt x="46921" y="37504"/>
                </a:lnTo>
                <a:lnTo>
                  <a:pt x="54509" y="43021"/>
                </a:lnTo>
                <a:lnTo>
                  <a:pt x="59199" y="45826"/>
                </a:lnTo>
                <a:lnTo>
                  <a:pt x="63278" y="48648"/>
                </a:lnTo>
                <a:lnTo>
                  <a:pt x="66951" y="51482"/>
                </a:lnTo>
                <a:lnTo>
                  <a:pt x="70351" y="54324"/>
                </a:lnTo>
                <a:lnTo>
                  <a:pt x="74523" y="57171"/>
                </a:lnTo>
                <a:lnTo>
                  <a:pt x="79209" y="60021"/>
                </a:lnTo>
                <a:lnTo>
                  <a:pt x="84239" y="62874"/>
                </a:lnTo>
                <a:lnTo>
                  <a:pt x="94906" y="68584"/>
                </a:lnTo>
                <a:lnTo>
                  <a:pt x="117278" y="80011"/>
                </a:lnTo>
                <a:lnTo>
                  <a:pt x="122000" y="82868"/>
                </a:lnTo>
                <a:lnTo>
                  <a:pt x="126101" y="85725"/>
                </a:lnTo>
                <a:lnTo>
                  <a:pt x="129787" y="88583"/>
                </a:lnTo>
                <a:lnTo>
                  <a:pt x="134149" y="91440"/>
                </a:lnTo>
                <a:lnTo>
                  <a:pt x="138963" y="94298"/>
                </a:lnTo>
                <a:lnTo>
                  <a:pt x="144076" y="97155"/>
                </a:lnTo>
                <a:lnTo>
                  <a:pt x="148439" y="100013"/>
                </a:lnTo>
                <a:lnTo>
                  <a:pt x="152299" y="102870"/>
                </a:lnTo>
                <a:lnTo>
                  <a:pt x="155825" y="105728"/>
                </a:lnTo>
                <a:lnTo>
                  <a:pt x="159128" y="108585"/>
                </a:lnTo>
                <a:lnTo>
                  <a:pt x="162283" y="111443"/>
                </a:lnTo>
                <a:lnTo>
                  <a:pt x="165338" y="114300"/>
                </a:lnTo>
                <a:lnTo>
                  <a:pt x="178741" y="127423"/>
                </a:lnTo>
                <a:lnTo>
                  <a:pt x="183931" y="131622"/>
                </a:lnTo>
                <a:lnTo>
                  <a:pt x="189295" y="135373"/>
                </a:lnTo>
                <a:lnTo>
                  <a:pt x="194776" y="138826"/>
                </a:lnTo>
                <a:lnTo>
                  <a:pt x="199383" y="142081"/>
                </a:lnTo>
                <a:lnTo>
                  <a:pt x="203407" y="145203"/>
                </a:lnTo>
                <a:lnTo>
                  <a:pt x="207042" y="148237"/>
                </a:lnTo>
                <a:lnTo>
                  <a:pt x="210418" y="151212"/>
                </a:lnTo>
                <a:lnTo>
                  <a:pt x="216709" y="157058"/>
                </a:lnTo>
                <a:lnTo>
                  <a:pt x="225606" y="165704"/>
                </a:lnTo>
                <a:lnTo>
                  <a:pt x="228509" y="167620"/>
                </a:lnTo>
                <a:lnTo>
                  <a:pt x="234274" y="169747"/>
                </a:lnTo>
                <a:lnTo>
                  <a:pt x="240012" y="173234"/>
                </a:lnTo>
                <a:lnTo>
                  <a:pt x="248099" y="179625"/>
                </a:lnTo>
                <a:lnTo>
                  <a:pt x="255321" y="179970"/>
                </a:lnTo>
                <a:lnTo>
                  <a:pt x="257175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81"/>
          <p:cNvSpPr/>
          <p:nvPr/>
        </p:nvSpPr>
        <p:spPr>
          <a:xfrm>
            <a:off x="5189344" y="3094777"/>
            <a:ext cx="214189" cy="171346"/>
          </a:xfrm>
          <a:custGeom>
            <a:avLst/>
            <a:gdLst/>
            <a:ahLst/>
            <a:cxnLst/>
            <a:rect l="0" t="0" r="0" b="0"/>
            <a:pathLst>
              <a:path w="214189" h="171346">
                <a:moveTo>
                  <a:pt x="214188" y="8468"/>
                </a:moveTo>
                <a:lnTo>
                  <a:pt x="205969" y="248"/>
                </a:lnTo>
                <a:lnTo>
                  <a:pt x="201169" y="0"/>
                </a:lnTo>
                <a:lnTo>
                  <a:pt x="199794" y="917"/>
                </a:lnTo>
                <a:lnTo>
                  <a:pt x="198877" y="2482"/>
                </a:lnTo>
                <a:lnTo>
                  <a:pt x="198266" y="4477"/>
                </a:lnTo>
                <a:lnTo>
                  <a:pt x="195046" y="9234"/>
                </a:lnTo>
                <a:lnTo>
                  <a:pt x="192854" y="11836"/>
                </a:lnTo>
                <a:lnTo>
                  <a:pt x="189488" y="14523"/>
                </a:lnTo>
                <a:lnTo>
                  <a:pt x="185339" y="17267"/>
                </a:lnTo>
                <a:lnTo>
                  <a:pt x="180668" y="20049"/>
                </a:lnTo>
                <a:lnTo>
                  <a:pt x="176601" y="22856"/>
                </a:lnTo>
                <a:lnTo>
                  <a:pt x="172937" y="25680"/>
                </a:lnTo>
                <a:lnTo>
                  <a:pt x="169543" y="28515"/>
                </a:lnTo>
                <a:lnTo>
                  <a:pt x="165374" y="32310"/>
                </a:lnTo>
                <a:lnTo>
                  <a:pt x="155663" y="41607"/>
                </a:lnTo>
                <a:lnTo>
                  <a:pt x="150406" y="45800"/>
                </a:lnTo>
                <a:lnTo>
                  <a:pt x="144997" y="49549"/>
                </a:lnTo>
                <a:lnTo>
                  <a:pt x="139486" y="53000"/>
                </a:lnTo>
                <a:lnTo>
                  <a:pt x="133907" y="57206"/>
                </a:lnTo>
                <a:lnTo>
                  <a:pt x="128282" y="61915"/>
                </a:lnTo>
                <a:lnTo>
                  <a:pt x="122627" y="66959"/>
                </a:lnTo>
                <a:lnTo>
                  <a:pt x="111265" y="77644"/>
                </a:lnTo>
                <a:lnTo>
                  <a:pt x="105567" y="83160"/>
                </a:lnTo>
                <a:lnTo>
                  <a:pt x="99864" y="87790"/>
                </a:lnTo>
                <a:lnTo>
                  <a:pt x="94157" y="91829"/>
                </a:lnTo>
                <a:lnTo>
                  <a:pt x="88447" y="95474"/>
                </a:lnTo>
                <a:lnTo>
                  <a:pt x="83689" y="99810"/>
                </a:lnTo>
                <a:lnTo>
                  <a:pt x="79563" y="104605"/>
                </a:lnTo>
                <a:lnTo>
                  <a:pt x="75861" y="109707"/>
                </a:lnTo>
                <a:lnTo>
                  <a:pt x="71487" y="114060"/>
                </a:lnTo>
                <a:lnTo>
                  <a:pt x="66666" y="117915"/>
                </a:lnTo>
                <a:lnTo>
                  <a:pt x="61548" y="121438"/>
                </a:lnTo>
                <a:lnTo>
                  <a:pt x="56230" y="124739"/>
                </a:lnTo>
                <a:lnTo>
                  <a:pt x="50781" y="127891"/>
                </a:lnTo>
                <a:lnTo>
                  <a:pt x="45242" y="130946"/>
                </a:lnTo>
                <a:lnTo>
                  <a:pt x="40598" y="133935"/>
                </a:lnTo>
                <a:lnTo>
                  <a:pt x="36549" y="136880"/>
                </a:lnTo>
                <a:lnTo>
                  <a:pt x="32897" y="139796"/>
                </a:lnTo>
                <a:lnTo>
                  <a:pt x="30462" y="142692"/>
                </a:lnTo>
                <a:lnTo>
                  <a:pt x="28839" y="145576"/>
                </a:lnTo>
                <a:lnTo>
                  <a:pt x="27757" y="148451"/>
                </a:lnTo>
                <a:lnTo>
                  <a:pt x="25131" y="151320"/>
                </a:lnTo>
                <a:lnTo>
                  <a:pt x="21475" y="154185"/>
                </a:lnTo>
                <a:lnTo>
                  <a:pt x="11021" y="161076"/>
                </a:lnTo>
                <a:lnTo>
                  <a:pt x="7051" y="162019"/>
                </a:lnTo>
                <a:lnTo>
                  <a:pt x="4660" y="162270"/>
                </a:lnTo>
                <a:lnTo>
                  <a:pt x="3065" y="163390"/>
                </a:lnTo>
                <a:lnTo>
                  <a:pt x="2002" y="165089"/>
                </a:lnTo>
                <a:lnTo>
                  <a:pt x="0" y="170979"/>
                </a:lnTo>
                <a:lnTo>
                  <a:pt x="6677" y="171297"/>
                </a:lnTo>
                <a:lnTo>
                  <a:pt x="8448" y="1713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82"/>
          <p:cNvSpPr/>
          <p:nvPr/>
        </p:nvSpPr>
        <p:spPr>
          <a:xfrm>
            <a:off x="5475746" y="3128962"/>
            <a:ext cx="304977" cy="25719"/>
          </a:xfrm>
          <a:custGeom>
            <a:avLst/>
            <a:gdLst/>
            <a:ahLst/>
            <a:cxnLst/>
            <a:rect l="0" t="0" r="0" b="0"/>
            <a:pathLst>
              <a:path w="304977" h="25719">
                <a:moveTo>
                  <a:pt x="4938" y="25718"/>
                </a:moveTo>
                <a:lnTo>
                  <a:pt x="388" y="25718"/>
                </a:lnTo>
                <a:lnTo>
                  <a:pt x="0" y="24765"/>
                </a:lnTo>
                <a:lnTo>
                  <a:pt x="694" y="23178"/>
                </a:lnTo>
                <a:lnTo>
                  <a:pt x="2108" y="21167"/>
                </a:lnTo>
                <a:lnTo>
                  <a:pt x="4005" y="19826"/>
                </a:lnTo>
                <a:lnTo>
                  <a:pt x="6221" y="18932"/>
                </a:lnTo>
                <a:lnTo>
                  <a:pt x="8651" y="18337"/>
                </a:lnTo>
                <a:lnTo>
                  <a:pt x="13891" y="17675"/>
                </a:lnTo>
                <a:lnTo>
                  <a:pt x="22196" y="17302"/>
                </a:lnTo>
                <a:lnTo>
                  <a:pt x="25016" y="17250"/>
                </a:lnTo>
                <a:lnTo>
                  <a:pt x="27848" y="16262"/>
                </a:lnTo>
                <a:lnTo>
                  <a:pt x="30689" y="14652"/>
                </a:lnTo>
                <a:lnTo>
                  <a:pt x="33536" y="12625"/>
                </a:lnTo>
                <a:lnTo>
                  <a:pt x="37339" y="11274"/>
                </a:lnTo>
                <a:lnTo>
                  <a:pt x="41779" y="10374"/>
                </a:lnTo>
                <a:lnTo>
                  <a:pt x="46644" y="9773"/>
                </a:lnTo>
                <a:lnTo>
                  <a:pt x="51792" y="9373"/>
                </a:lnTo>
                <a:lnTo>
                  <a:pt x="57129" y="9106"/>
                </a:lnTo>
                <a:lnTo>
                  <a:pt x="68139" y="8810"/>
                </a:lnTo>
                <a:lnTo>
                  <a:pt x="120917" y="8582"/>
                </a:lnTo>
                <a:lnTo>
                  <a:pt x="127025" y="7626"/>
                </a:lnTo>
                <a:lnTo>
                  <a:pt x="133002" y="6037"/>
                </a:lnTo>
                <a:lnTo>
                  <a:pt x="138892" y="4024"/>
                </a:lnTo>
                <a:lnTo>
                  <a:pt x="144724" y="2683"/>
                </a:lnTo>
                <a:lnTo>
                  <a:pt x="150516" y="1789"/>
                </a:lnTo>
                <a:lnTo>
                  <a:pt x="156283" y="1193"/>
                </a:lnTo>
                <a:lnTo>
                  <a:pt x="162985" y="795"/>
                </a:lnTo>
                <a:lnTo>
                  <a:pt x="178051" y="353"/>
                </a:lnTo>
                <a:lnTo>
                  <a:pt x="185117" y="1188"/>
                </a:lnTo>
                <a:lnTo>
                  <a:pt x="191732" y="2697"/>
                </a:lnTo>
                <a:lnTo>
                  <a:pt x="198048" y="4656"/>
                </a:lnTo>
                <a:lnTo>
                  <a:pt x="204163" y="5961"/>
                </a:lnTo>
                <a:lnTo>
                  <a:pt x="210145" y="6832"/>
                </a:lnTo>
                <a:lnTo>
                  <a:pt x="216038" y="7412"/>
                </a:lnTo>
                <a:lnTo>
                  <a:pt x="221871" y="7799"/>
                </a:lnTo>
                <a:lnTo>
                  <a:pt x="227665" y="8057"/>
                </a:lnTo>
                <a:lnTo>
                  <a:pt x="242382" y="8420"/>
                </a:lnTo>
                <a:lnTo>
                  <a:pt x="260438" y="8543"/>
                </a:lnTo>
                <a:lnTo>
                  <a:pt x="265759" y="7600"/>
                </a:lnTo>
                <a:lnTo>
                  <a:pt x="271211" y="6019"/>
                </a:lnTo>
                <a:lnTo>
                  <a:pt x="276751" y="4013"/>
                </a:lnTo>
                <a:lnTo>
                  <a:pt x="281397" y="2675"/>
                </a:lnTo>
                <a:lnTo>
                  <a:pt x="285447" y="1783"/>
                </a:lnTo>
                <a:lnTo>
                  <a:pt x="294239" y="352"/>
                </a:lnTo>
                <a:lnTo>
                  <a:pt x="297982" y="157"/>
                </a:lnTo>
                <a:lnTo>
                  <a:pt x="30497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83"/>
          <p:cNvSpPr/>
          <p:nvPr/>
        </p:nvSpPr>
        <p:spPr>
          <a:xfrm>
            <a:off x="5601891" y="3043237"/>
            <a:ext cx="84535" cy="222886"/>
          </a:xfrm>
          <a:custGeom>
            <a:avLst/>
            <a:gdLst/>
            <a:ahLst/>
            <a:cxnLst/>
            <a:rect l="0" t="0" r="0" b="0"/>
            <a:pathLst>
              <a:path w="84535" h="222886">
                <a:moveTo>
                  <a:pt x="7381" y="0"/>
                </a:moveTo>
                <a:lnTo>
                  <a:pt x="0" y="0"/>
                </a:lnTo>
                <a:lnTo>
                  <a:pt x="556" y="953"/>
                </a:lnTo>
                <a:lnTo>
                  <a:pt x="1878" y="2540"/>
                </a:lnTo>
                <a:lnTo>
                  <a:pt x="3713" y="4551"/>
                </a:lnTo>
                <a:lnTo>
                  <a:pt x="4935" y="6844"/>
                </a:lnTo>
                <a:lnTo>
                  <a:pt x="6294" y="11932"/>
                </a:lnTo>
                <a:lnTo>
                  <a:pt x="6898" y="17368"/>
                </a:lnTo>
                <a:lnTo>
                  <a:pt x="7167" y="22959"/>
                </a:lnTo>
                <a:lnTo>
                  <a:pt x="7286" y="28619"/>
                </a:lnTo>
                <a:lnTo>
                  <a:pt x="7353" y="41711"/>
                </a:lnTo>
                <a:lnTo>
                  <a:pt x="8315" y="46858"/>
                </a:lnTo>
                <a:lnTo>
                  <a:pt x="9909" y="52194"/>
                </a:lnTo>
                <a:lnTo>
                  <a:pt x="11924" y="57656"/>
                </a:lnTo>
                <a:lnTo>
                  <a:pt x="13267" y="63202"/>
                </a:lnTo>
                <a:lnTo>
                  <a:pt x="14163" y="68805"/>
                </a:lnTo>
                <a:lnTo>
                  <a:pt x="14759" y="74445"/>
                </a:lnTo>
                <a:lnTo>
                  <a:pt x="16110" y="80110"/>
                </a:lnTo>
                <a:lnTo>
                  <a:pt x="17963" y="85792"/>
                </a:lnTo>
                <a:lnTo>
                  <a:pt x="20150" y="91485"/>
                </a:lnTo>
                <a:lnTo>
                  <a:pt x="21609" y="97185"/>
                </a:lnTo>
                <a:lnTo>
                  <a:pt x="22581" y="102890"/>
                </a:lnTo>
                <a:lnTo>
                  <a:pt x="23229" y="108598"/>
                </a:lnTo>
                <a:lnTo>
                  <a:pt x="24614" y="113356"/>
                </a:lnTo>
                <a:lnTo>
                  <a:pt x="26490" y="117481"/>
                </a:lnTo>
                <a:lnTo>
                  <a:pt x="28693" y="121183"/>
                </a:lnTo>
                <a:lnTo>
                  <a:pt x="31114" y="125556"/>
                </a:lnTo>
                <a:lnTo>
                  <a:pt x="36344" y="135495"/>
                </a:lnTo>
                <a:lnTo>
                  <a:pt x="38120" y="140813"/>
                </a:lnTo>
                <a:lnTo>
                  <a:pt x="39303" y="146263"/>
                </a:lnTo>
                <a:lnTo>
                  <a:pt x="40092" y="151801"/>
                </a:lnTo>
                <a:lnTo>
                  <a:pt x="40619" y="156446"/>
                </a:lnTo>
                <a:lnTo>
                  <a:pt x="40969" y="160495"/>
                </a:lnTo>
                <a:lnTo>
                  <a:pt x="41203" y="164146"/>
                </a:lnTo>
                <a:lnTo>
                  <a:pt x="42312" y="167533"/>
                </a:lnTo>
                <a:lnTo>
                  <a:pt x="44003" y="170744"/>
                </a:lnTo>
                <a:lnTo>
                  <a:pt x="46084" y="173837"/>
                </a:lnTo>
                <a:lnTo>
                  <a:pt x="48423" y="176851"/>
                </a:lnTo>
                <a:lnTo>
                  <a:pt x="50935" y="179813"/>
                </a:lnTo>
                <a:lnTo>
                  <a:pt x="53562" y="182741"/>
                </a:lnTo>
                <a:lnTo>
                  <a:pt x="55313" y="185645"/>
                </a:lnTo>
                <a:lnTo>
                  <a:pt x="57260" y="191411"/>
                </a:lnTo>
                <a:lnTo>
                  <a:pt x="58731" y="193330"/>
                </a:lnTo>
                <a:lnTo>
                  <a:pt x="60664" y="194609"/>
                </a:lnTo>
                <a:lnTo>
                  <a:pt x="62905" y="195462"/>
                </a:lnTo>
                <a:lnTo>
                  <a:pt x="64400" y="196983"/>
                </a:lnTo>
                <a:lnTo>
                  <a:pt x="65396" y="198950"/>
                </a:lnTo>
                <a:lnTo>
                  <a:pt x="66503" y="203675"/>
                </a:lnTo>
                <a:lnTo>
                  <a:pt x="66995" y="208950"/>
                </a:lnTo>
                <a:lnTo>
                  <a:pt x="68079" y="210738"/>
                </a:lnTo>
                <a:lnTo>
                  <a:pt x="69753" y="211929"/>
                </a:lnTo>
                <a:lnTo>
                  <a:pt x="71823" y="212723"/>
                </a:lnTo>
                <a:lnTo>
                  <a:pt x="73202" y="214206"/>
                </a:lnTo>
                <a:lnTo>
                  <a:pt x="74122" y="216146"/>
                </a:lnTo>
                <a:lnTo>
                  <a:pt x="74734" y="218392"/>
                </a:lnTo>
                <a:lnTo>
                  <a:pt x="76096" y="219890"/>
                </a:lnTo>
                <a:lnTo>
                  <a:pt x="77956" y="220888"/>
                </a:lnTo>
                <a:lnTo>
                  <a:pt x="84534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84"/>
          <p:cNvSpPr/>
          <p:nvPr/>
        </p:nvSpPr>
        <p:spPr>
          <a:xfrm>
            <a:off x="5806440" y="3000385"/>
            <a:ext cx="205548" cy="231403"/>
          </a:xfrm>
          <a:custGeom>
            <a:avLst/>
            <a:gdLst/>
            <a:ahLst/>
            <a:cxnLst/>
            <a:rect l="0" t="0" r="0" b="0"/>
            <a:pathLst>
              <a:path w="205548" h="231403">
                <a:moveTo>
                  <a:pt x="0" y="25707"/>
                </a:moveTo>
                <a:lnTo>
                  <a:pt x="7381" y="18326"/>
                </a:lnTo>
                <a:lnTo>
                  <a:pt x="13122" y="15124"/>
                </a:lnTo>
                <a:lnTo>
                  <a:pt x="17321" y="12937"/>
                </a:lnTo>
                <a:lnTo>
                  <a:pt x="22025" y="11479"/>
                </a:lnTo>
                <a:lnTo>
                  <a:pt x="27065" y="10506"/>
                </a:lnTo>
                <a:lnTo>
                  <a:pt x="32331" y="9858"/>
                </a:lnTo>
                <a:lnTo>
                  <a:pt x="37747" y="8474"/>
                </a:lnTo>
                <a:lnTo>
                  <a:pt x="43262" y="6598"/>
                </a:lnTo>
                <a:lnTo>
                  <a:pt x="48844" y="4395"/>
                </a:lnTo>
                <a:lnTo>
                  <a:pt x="54470" y="2927"/>
                </a:lnTo>
                <a:lnTo>
                  <a:pt x="60125" y="1948"/>
                </a:lnTo>
                <a:lnTo>
                  <a:pt x="65801" y="1295"/>
                </a:lnTo>
                <a:lnTo>
                  <a:pt x="71489" y="860"/>
                </a:lnTo>
                <a:lnTo>
                  <a:pt x="77187" y="570"/>
                </a:lnTo>
                <a:lnTo>
                  <a:pt x="82891" y="376"/>
                </a:lnTo>
                <a:lnTo>
                  <a:pt x="110671" y="66"/>
                </a:lnTo>
                <a:lnTo>
                  <a:pt x="135141" y="0"/>
                </a:lnTo>
                <a:lnTo>
                  <a:pt x="139624" y="949"/>
                </a:lnTo>
                <a:lnTo>
                  <a:pt x="143565" y="2534"/>
                </a:lnTo>
                <a:lnTo>
                  <a:pt x="147145" y="4543"/>
                </a:lnTo>
                <a:lnTo>
                  <a:pt x="150484" y="6835"/>
                </a:lnTo>
                <a:lnTo>
                  <a:pt x="156734" y="11922"/>
                </a:lnTo>
                <a:lnTo>
                  <a:pt x="158782" y="14612"/>
                </a:lnTo>
                <a:lnTo>
                  <a:pt x="161057" y="20141"/>
                </a:lnTo>
                <a:lnTo>
                  <a:pt x="162068" y="25773"/>
                </a:lnTo>
                <a:lnTo>
                  <a:pt x="162338" y="28609"/>
                </a:lnTo>
                <a:lnTo>
                  <a:pt x="161565" y="31452"/>
                </a:lnTo>
                <a:lnTo>
                  <a:pt x="158166" y="37150"/>
                </a:lnTo>
                <a:lnTo>
                  <a:pt x="153481" y="42858"/>
                </a:lnTo>
                <a:lnTo>
                  <a:pt x="148224" y="49522"/>
                </a:lnTo>
                <a:lnTo>
                  <a:pt x="145488" y="53966"/>
                </a:lnTo>
                <a:lnTo>
                  <a:pt x="142712" y="58834"/>
                </a:lnTo>
                <a:lnTo>
                  <a:pt x="138956" y="63032"/>
                </a:lnTo>
                <a:lnTo>
                  <a:pt x="134547" y="66783"/>
                </a:lnTo>
                <a:lnTo>
                  <a:pt x="129703" y="70236"/>
                </a:lnTo>
                <a:lnTo>
                  <a:pt x="124569" y="73490"/>
                </a:lnTo>
                <a:lnTo>
                  <a:pt x="119241" y="76613"/>
                </a:lnTo>
                <a:lnTo>
                  <a:pt x="113783" y="79646"/>
                </a:lnTo>
                <a:lnTo>
                  <a:pt x="109193" y="82622"/>
                </a:lnTo>
                <a:lnTo>
                  <a:pt x="105180" y="85558"/>
                </a:lnTo>
                <a:lnTo>
                  <a:pt x="101552" y="88467"/>
                </a:lnTo>
                <a:lnTo>
                  <a:pt x="97229" y="91360"/>
                </a:lnTo>
                <a:lnTo>
                  <a:pt x="92442" y="94241"/>
                </a:lnTo>
                <a:lnTo>
                  <a:pt x="87345" y="97113"/>
                </a:lnTo>
                <a:lnTo>
                  <a:pt x="82995" y="99029"/>
                </a:lnTo>
                <a:lnTo>
                  <a:pt x="79142" y="100306"/>
                </a:lnTo>
                <a:lnTo>
                  <a:pt x="75621" y="101157"/>
                </a:lnTo>
                <a:lnTo>
                  <a:pt x="72322" y="102677"/>
                </a:lnTo>
                <a:lnTo>
                  <a:pt x="66115" y="106906"/>
                </a:lnTo>
                <a:lnTo>
                  <a:pt x="60182" y="109421"/>
                </a:lnTo>
                <a:lnTo>
                  <a:pt x="51586" y="111397"/>
                </a:lnTo>
                <a:lnTo>
                  <a:pt x="56030" y="111422"/>
                </a:lnTo>
                <a:lnTo>
                  <a:pt x="58308" y="110473"/>
                </a:lnTo>
                <a:lnTo>
                  <a:pt x="63380" y="106878"/>
                </a:lnTo>
                <a:lnTo>
                  <a:pt x="66065" y="105539"/>
                </a:lnTo>
                <a:lnTo>
                  <a:pt x="71589" y="104050"/>
                </a:lnTo>
                <a:lnTo>
                  <a:pt x="75349" y="103654"/>
                </a:lnTo>
                <a:lnTo>
                  <a:pt x="79760" y="103389"/>
                </a:lnTo>
                <a:lnTo>
                  <a:pt x="89741" y="103095"/>
                </a:lnTo>
                <a:lnTo>
                  <a:pt x="140047" y="102866"/>
                </a:lnTo>
                <a:lnTo>
                  <a:pt x="151460" y="102862"/>
                </a:lnTo>
                <a:lnTo>
                  <a:pt x="157171" y="103814"/>
                </a:lnTo>
                <a:lnTo>
                  <a:pt x="162883" y="105401"/>
                </a:lnTo>
                <a:lnTo>
                  <a:pt x="168596" y="107411"/>
                </a:lnTo>
                <a:lnTo>
                  <a:pt x="174310" y="109704"/>
                </a:lnTo>
                <a:lnTo>
                  <a:pt x="180024" y="112185"/>
                </a:lnTo>
                <a:lnTo>
                  <a:pt x="185738" y="114792"/>
                </a:lnTo>
                <a:lnTo>
                  <a:pt x="190500" y="117482"/>
                </a:lnTo>
                <a:lnTo>
                  <a:pt x="194628" y="120228"/>
                </a:lnTo>
                <a:lnTo>
                  <a:pt x="198332" y="123011"/>
                </a:lnTo>
                <a:lnTo>
                  <a:pt x="200801" y="125819"/>
                </a:lnTo>
                <a:lnTo>
                  <a:pt x="202447" y="128643"/>
                </a:lnTo>
                <a:lnTo>
                  <a:pt x="204276" y="134322"/>
                </a:lnTo>
                <a:lnTo>
                  <a:pt x="205089" y="140020"/>
                </a:lnTo>
                <a:lnTo>
                  <a:pt x="205306" y="143826"/>
                </a:lnTo>
                <a:lnTo>
                  <a:pt x="205547" y="153134"/>
                </a:lnTo>
                <a:lnTo>
                  <a:pt x="204658" y="158284"/>
                </a:lnTo>
                <a:lnTo>
                  <a:pt x="203114" y="163622"/>
                </a:lnTo>
                <a:lnTo>
                  <a:pt x="201132" y="169085"/>
                </a:lnTo>
                <a:lnTo>
                  <a:pt x="197905" y="173680"/>
                </a:lnTo>
                <a:lnTo>
                  <a:pt x="193849" y="177696"/>
                </a:lnTo>
                <a:lnTo>
                  <a:pt x="189240" y="181325"/>
                </a:lnTo>
                <a:lnTo>
                  <a:pt x="183310" y="185650"/>
                </a:lnTo>
                <a:lnTo>
                  <a:pt x="169101" y="195535"/>
                </a:lnTo>
                <a:lnTo>
                  <a:pt x="162264" y="199886"/>
                </a:lnTo>
                <a:lnTo>
                  <a:pt x="155801" y="203739"/>
                </a:lnTo>
                <a:lnTo>
                  <a:pt x="149587" y="207260"/>
                </a:lnTo>
                <a:lnTo>
                  <a:pt x="142587" y="210560"/>
                </a:lnTo>
                <a:lnTo>
                  <a:pt x="135063" y="213712"/>
                </a:lnTo>
                <a:lnTo>
                  <a:pt x="127190" y="216766"/>
                </a:lnTo>
                <a:lnTo>
                  <a:pt x="120035" y="219755"/>
                </a:lnTo>
                <a:lnTo>
                  <a:pt x="113361" y="222700"/>
                </a:lnTo>
                <a:lnTo>
                  <a:pt x="107006" y="225616"/>
                </a:lnTo>
                <a:lnTo>
                  <a:pt x="100865" y="227560"/>
                </a:lnTo>
                <a:lnTo>
                  <a:pt x="94866" y="228855"/>
                </a:lnTo>
                <a:lnTo>
                  <a:pt x="88961" y="229719"/>
                </a:lnTo>
                <a:lnTo>
                  <a:pt x="83120" y="230295"/>
                </a:lnTo>
                <a:lnTo>
                  <a:pt x="77321" y="230679"/>
                </a:lnTo>
                <a:lnTo>
                  <a:pt x="66749" y="231106"/>
                </a:lnTo>
                <a:lnTo>
                  <a:pt x="58876" y="231296"/>
                </a:lnTo>
                <a:lnTo>
                  <a:pt x="44538" y="231402"/>
                </a:lnTo>
                <a:lnTo>
                  <a:pt x="40169" y="230465"/>
                </a:lnTo>
                <a:lnTo>
                  <a:pt x="36304" y="228887"/>
                </a:lnTo>
                <a:lnTo>
                  <a:pt x="32775" y="226883"/>
                </a:lnTo>
                <a:lnTo>
                  <a:pt x="29470" y="224594"/>
                </a:lnTo>
                <a:lnTo>
                  <a:pt x="23258" y="219511"/>
                </a:lnTo>
                <a:lnTo>
                  <a:pt x="17321" y="214077"/>
                </a:lnTo>
                <a:lnTo>
                  <a:pt x="8572" y="20572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85"/>
          <p:cNvSpPr/>
          <p:nvPr/>
        </p:nvSpPr>
        <p:spPr>
          <a:xfrm>
            <a:off x="4966334" y="3360420"/>
            <a:ext cx="1062992" cy="34291"/>
          </a:xfrm>
          <a:custGeom>
            <a:avLst/>
            <a:gdLst/>
            <a:ahLst/>
            <a:cxnLst/>
            <a:rect l="0" t="0" r="0" b="0"/>
            <a:pathLst>
              <a:path w="1062992" h="34291">
                <a:moveTo>
                  <a:pt x="0" y="17145"/>
                </a:moveTo>
                <a:lnTo>
                  <a:pt x="0" y="8603"/>
                </a:lnTo>
                <a:lnTo>
                  <a:pt x="4552" y="8581"/>
                </a:lnTo>
                <a:lnTo>
                  <a:pt x="6844" y="9531"/>
                </a:lnTo>
                <a:lnTo>
                  <a:pt x="9325" y="11116"/>
                </a:lnTo>
                <a:lnTo>
                  <a:pt x="11932" y="13126"/>
                </a:lnTo>
                <a:lnTo>
                  <a:pt x="14622" y="14465"/>
                </a:lnTo>
                <a:lnTo>
                  <a:pt x="17368" y="15358"/>
                </a:lnTo>
                <a:lnTo>
                  <a:pt x="22959" y="16351"/>
                </a:lnTo>
                <a:lnTo>
                  <a:pt x="55424" y="17124"/>
                </a:lnTo>
                <a:lnTo>
                  <a:pt x="129103" y="17145"/>
                </a:lnTo>
                <a:lnTo>
                  <a:pt x="137504" y="18097"/>
                </a:lnTo>
                <a:lnTo>
                  <a:pt x="145962" y="19684"/>
                </a:lnTo>
                <a:lnTo>
                  <a:pt x="154458" y="21695"/>
                </a:lnTo>
                <a:lnTo>
                  <a:pt x="163932" y="23036"/>
                </a:lnTo>
                <a:lnTo>
                  <a:pt x="174058" y="23930"/>
                </a:lnTo>
                <a:lnTo>
                  <a:pt x="194517" y="24923"/>
                </a:lnTo>
                <a:lnTo>
                  <a:pt x="223052" y="24529"/>
                </a:lnTo>
                <a:lnTo>
                  <a:pt x="233474" y="23020"/>
                </a:lnTo>
                <a:lnTo>
                  <a:pt x="244232" y="21062"/>
                </a:lnTo>
                <a:lnTo>
                  <a:pt x="255215" y="19756"/>
                </a:lnTo>
                <a:lnTo>
                  <a:pt x="266345" y="18886"/>
                </a:lnTo>
                <a:lnTo>
                  <a:pt x="289826" y="17918"/>
                </a:lnTo>
                <a:lnTo>
                  <a:pt x="341166" y="17297"/>
                </a:lnTo>
                <a:lnTo>
                  <a:pt x="392829" y="17175"/>
                </a:lnTo>
                <a:lnTo>
                  <a:pt x="406666" y="16212"/>
                </a:lnTo>
                <a:lnTo>
                  <a:pt x="420653" y="14618"/>
                </a:lnTo>
                <a:lnTo>
                  <a:pt x="434741" y="12603"/>
                </a:lnTo>
                <a:lnTo>
                  <a:pt x="448895" y="11259"/>
                </a:lnTo>
                <a:lnTo>
                  <a:pt x="463093" y="10364"/>
                </a:lnTo>
                <a:lnTo>
                  <a:pt x="492522" y="9368"/>
                </a:lnTo>
                <a:lnTo>
                  <a:pt x="570320" y="8677"/>
                </a:lnTo>
                <a:lnTo>
                  <a:pt x="585001" y="7690"/>
                </a:lnTo>
                <a:lnTo>
                  <a:pt x="599551" y="6079"/>
                </a:lnTo>
                <a:lnTo>
                  <a:pt x="614013" y="4052"/>
                </a:lnTo>
                <a:lnTo>
                  <a:pt x="628417" y="2701"/>
                </a:lnTo>
                <a:lnTo>
                  <a:pt x="642782" y="1801"/>
                </a:lnTo>
                <a:lnTo>
                  <a:pt x="672397" y="800"/>
                </a:lnTo>
                <a:lnTo>
                  <a:pt x="750322" y="105"/>
                </a:lnTo>
                <a:lnTo>
                  <a:pt x="907115" y="0"/>
                </a:lnTo>
                <a:lnTo>
                  <a:pt x="919068" y="953"/>
                </a:lnTo>
                <a:lnTo>
                  <a:pt x="929895" y="2540"/>
                </a:lnTo>
                <a:lnTo>
                  <a:pt x="939970" y="4550"/>
                </a:lnTo>
                <a:lnTo>
                  <a:pt x="950497" y="5891"/>
                </a:lnTo>
                <a:lnTo>
                  <a:pt x="961325" y="6785"/>
                </a:lnTo>
                <a:lnTo>
                  <a:pt x="981611" y="7778"/>
                </a:lnTo>
                <a:lnTo>
                  <a:pt x="996977" y="8219"/>
                </a:lnTo>
                <a:lnTo>
                  <a:pt x="1003742" y="9289"/>
                </a:lnTo>
                <a:lnTo>
                  <a:pt x="1010157" y="10955"/>
                </a:lnTo>
                <a:lnTo>
                  <a:pt x="1016338" y="13019"/>
                </a:lnTo>
                <a:lnTo>
                  <a:pt x="1022364" y="14394"/>
                </a:lnTo>
                <a:lnTo>
                  <a:pt x="1028286" y="15311"/>
                </a:lnTo>
                <a:lnTo>
                  <a:pt x="1034140" y="15922"/>
                </a:lnTo>
                <a:lnTo>
                  <a:pt x="1038994" y="17282"/>
                </a:lnTo>
                <a:lnTo>
                  <a:pt x="1043183" y="19141"/>
                </a:lnTo>
                <a:lnTo>
                  <a:pt x="1046928" y="21333"/>
                </a:lnTo>
                <a:lnTo>
                  <a:pt x="1050377" y="22795"/>
                </a:lnTo>
                <a:lnTo>
                  <a:pt x="1053629" y="23769"/>
                </a:lnTo>
                <a:lnTo>
                  <a:pt x="1056749" y="24418"/>
                </a:lnTo>
                <a:lnTo>
                  <a:pt x="1058830" y="25804"/>
                </a:lnTo>
                <a:lnTo>
                  <a:pt x="1060217" y="27680"/>
                </a:lnTo>
                <a:lnTo>
                  <a:pt x="1062991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6"/>
          <p:cNvSpPr/>
          <p:nvPr/>
        </p:nvSpPr>
        <p:spPr>
          <a:xfrm>
            <a:off x="5184616" y="3516031"/>
            <a:ext cx="287497" cy="281587"/>
          </a:xfrm>
          <a:custGeom>
            <a:avLst/>
            <a:gdLst/>
            <a:ahLst/>
            <a:cxnLst/>
            <a:rect l="0" t="0" r="0" b="0"/>
            <a:pathLst>
              <a:path w="287497" h="281587">
                <a:moveTo>
                  <a:pt x="73184" y="32984"/>
                </a:moveTo>
                <a:lnTo>
                  <a:pt x="80564" y="25603"/>
                </a:lnTo>
                <a:lnTo>
                  <a:pt x="81226" y="22401"/>
                </a:lnTo>
                <a:lnTo>
                  <a:pt x="81403" y="20213"/>
                </a:lnTo>
                <a:lnTo>
                  <a:pt x="83426" y="18755"/>
                </a:lnTo>
                <a:lnTo>
                  <a:pt x="90753" y="17135"/>
                </a:lnTo>
                <a:lnTo>
                  <a:pt x="97820" y="13875"/>
                </a:lnTo>
                <a:lnTo>
                  <a:pt x="101038" y="11672"/>
                </a:lnTo>
                <a:lnTo>
                  <a:pt x="107153" y="9224"/>
                </a:lnTo>
                <a:lnTo>
                  <a:pt x="113998" y="7184"/>
                </a:lnTo>
                <a:lnTo>
                  <a:pt x="118491" y="5306"/>
                </a:lnTo>
                <a:lnTo>
                  <a:pt x="123391" y="3102"/>
                </a:lnTo>
                <a:lnTo>
                  <a:pt x="128563" y="1632"/>
                </a:lnTo>
                <a:lnTo>
                  <a:pt x="133916" y="653"/>
                </a:lnTo>
                <a:lnTo>
                  <a:pt x="139389" y="0"/>
                </a:lnTo>
                <a:lnTo>
                  <a:pt x="143990" y="517"/>
                </a:lnTo>
                <a:lnTo>
                  <a:pt x="148011" y="1814"/>
                </a:lnTo>
                <a:lnTo>
                  <a:pt x="151643" y="3632"/>
                </a:lnTo>
                <a:lnTo>
                  <a:pt x="155970" y="4843"/>
                </a:lnTo>
                <a:lnTo>
                  <a:pt x="160760" y="5650"/>
                </a:lnTo>
                <a:lnTo>
                  <a:pt x="165857" y="6189"/>
                </a:lnTo>
                <a:lnTo>
                  <a:pt x="170209" y="7500"/>
                </a:lnTo>
                <a:lnTo>
                  <a:pt x="177583" y="11498"/>
                </a:lnTo>
                <a:lnTo>
                  <a:pt x="184036" y="16449"/>
                </a:lnTo>
                <a:lnTo>
                  <a:pt x="187090" y="19103"/>
                </a:lnTo>
                <a:lnTo>
                  <a:pt x="190079" y="20872"/>
                </a:lnTo>
                <a:lnTo>
                  <a:pt x="195940" y="22839"/>
                </a:lnTo>
                <a:lnTo>
                  <a:pt x="198836" y="25267"/>
                </a:lnTo>
                <a:lnTo>
                  <a:pt x="204594" y="33047"/>
                </a:lnTo>
                <a:lnTo>
                  <a:pt x="207788" y="40314"/>
                </a:lnTo>
                <a:lnTo>
                  <a:pt x="208640" y="43586"/>
                </a:lnTo>
                <a:lnTo>
                  <a:pt x="212127" y="49761"/>
                </a:lnTo>
                <a:lnTo>
                  <a:pt x="214390" y="52741"/>
                </a:lnTo>
                <a:lnTo>
                  <a:pt x="215898" y="56633"/>
                </a:lnTo>
                <a:lnTo>
                  <a:pt x="216904" y="61132"/>
                </a:lnTo>
                <a:lnTo>
                  <a:pt x="217575" y="66037"/>
                </a:lnTo>
                <a:lnTo>
                  <a:pt x="218320" y="74026"/>
                </a:lnTo>
                <a:lnTo>
                  <a:pt x="218519" y="77491"/>
                </a:lnTo>
                <a:lnTo>
                  <a:pt x="217699" y="81705"/>
                </a:lnTo>
                <a:lnTo>
                  <a:pt x="216200" y="86420"/>
                </a:lnTo>
                <a:lnTo>
                  <a:pt x="214247" y="91467"/>
                </a:lnTo>
                <a:lnTo>
                  <a:pt x="211994" y="96738"/>
                </a:lnTo>
                <a:lnTo>
                  <a:pt x="206949" y="107674"/>
                </a:lnTo>
                <a:lnTo>
                  <a:pt x="193128" y="135906"/>
                </a:lnTo>
                <a:lnTo>
                  <a:pt x="181754" y="158724"/>
                </a:lnTo>
                <a:lnTo>
                  <a:pt x="177949" y="164435"/>
                </a:lnTo>
                <a:lnTo>
                  <a:pt x="173508" y="170148"/>
                </a:lnTo>
                <a:lnTo>
                  <a:pt x="168641" y="175862"/>
                </a:lnTo>
                <a:lnTo>
                  <a:pt x="163492" y="181576"/>
                </a:lnTo>
                <a:lnTo>
                  <a:pt x="152691" y="193005"/>
                </a:lnTo>
                <a:lnTo>
                  <a:pt x="147143" y="197767"/>
                </a:lnTo>
                <a:lnTo>
                  <a:pt x="141540" y="201894"/>
                </a:lnTo>
                <a:lnTo>
                  <a:pt x="135900" y="205598"/>
                </a:lnTo>
                <a:lnTo>
                  <a:pt x="131187" y="209972"/>
                </a:lnTo>
                <a:lnTo>
                  <a:pt x="127092" y="214793"/>
                </a:lnTo>
                <a:lnTo>
                  <a:pt x="123410" y="219913"/>
                </a:lnTo>
                <a:lnTo>
                  <a:pt x="119050" y="224278"/>
                </a:lnTo>
                <a:lnTo>
                  <a:pt x="114239" y="228141"/>
                </a:lnTo>
                <a:lnTo>
                  <a:pt x="109126" y="231668"/>
                </a:lnTo>
                <a:lnTo>
                  <a:pt x="100905" y="238128"/>
                </a:lnTo>
                <a:lnTo>
                  <a:pt x="93125" y="244174"/>
                </a:lnTo>
                <a:lnTo>
                  <a:pt x="88383" y="247120"/>
                </a:lnTo>
                <a:lnTo>
                  <a:pt x="83316" y="250036"/>
                </a:lnTo>
                <a:lnTo>
                  <a:pt x="75147" y="253276"/>
                </a:lnTo>
                <a:lnTo>
                  <a:pt x="67389" y="254716"/>
                </a:lnTo>
                <a:lnTo>
                  <a:pt x="62653" y="255100"/>
                </a:lnTo>
                <a:lnTo>
                  <a:pt x="53263" y="255527"/>
                </a:lnTo>
                <a:lnTo>
                  <a:pt x="45915" y="255717"/>
                </a:lnTo>
                <a:lnTo>
                  <a:pt x="36423" y="255824"/>
                </a:lnTo>
                <a:lnTo>
                  <a:pt x="33437" y="254886"/>
                </a:lnTo>
                <a:lnTo>
                  <a:pt x="24683" y="249968"/>
                </a:lnTo>
                <a:lnTo>
                  <a:pt x="16056" y="247135"/>
                </a:lnTo>
                <a:lnTo>
                  <a:pt x="10328" y="243097"/>
                </a:lnTo>
                <a:lnTo>
                  <a:pt x="8420" y="240687"/>
                </a:lnTo>
                <a:lnTo>
                  <a:pt x="7148" y="238127"/>
                </a:lnTo>
                <a:lnTo>
                  <a:pt x="6300" y="235469"/>
                </a:lnTo>
                <a:lnTo>
                  <a:pt x="2818" y="229974"/>
                </a:lnTo>
                <a:lnTo>
                  <a:pt x="555" y="227176"/>
                </a:lnTo>
                <a:lnTo>
                  <a:pt x="0" y="224358"/>
                </a:lnTo>
                <a:lnTo>
                  <a:pt x="582" y="221526"/>
                </a:lnTo>
                <a:lnTo>
                  <a:pt x="2816" y="215840"/>
                </a:lnTo>
                <a:lnTo>
                  <a:pt x="4074" y="207284"/>
                </a:lnTo>
                <a:lnTo>
                  <a:pt x="4447" y="199669"/>
                </a:lnTo>
                <a:lnTo>
                  <a:pt x="4534" y="197553"/>
                </a:lnTo>
                <a:lnTo>
                  <a:pt x="7112" y="194073"/>
                </a:lnTo>
                <a:lnTo>
                  <a:pt x="13920" y="186759"/>
                </a:lnTo>
                <a:lnTo>
                  <a:pt x="24753" y="175754"/>
                </a:lnTo>
                <a:lnTo>
                  <a:pt x="27561" y="173884"/>
                </a:lnTo>
                <a:lnTo>
                  <a:pt x="33222" y="171806"/>
                </a:lnTo>
                <a:lnTo>
                  <a:pt x="41453" y="170882"/>
                </a:lnTo>
                <a:lnTo>
                  <a:pt x="46315" y="170636"/>
                </a:lnTo>
                <a:lnTo>
                  <a:pt x="51461" y="169520"/>
                </a:lnTo>
                <a:lnTo>
                  <a:pt x="56797" y="167823"/>
                </a:lnTo>
                <a:lnTo>
                  <a:pt x="62259" y="165739"/>
                </a:lnTo>
                <a:lnTo>
                  <a:pt x="67806" y="165302"/>
                </a:lnTo>
                <a:lnTo>
                  <a:pt x="73408" y="165964"/>
                </a:lnTo>
                <a:lnTo>
                  <a:pt x="79048" y="167357"/>
                </a:lnTo>
                <a:lnTo>
                  <a:pt x="84713" y="168285"/>
                </a:lnTo>
                <a:lnTo>
                  <a:pt x="90395" y="168905"/>
                </a:lnTo>
                <a:lnTo>
                  <a:pt x="96088" y="169318"/>
                </a:lnTo>
                <a:lnTo>
                  <a:pt x="101788" y="169593"/>
                </a:lnTo>
                <a:lnTo>
                  <a:pt x="113202" y="169899"/>
                </a:lnTo>
                <a:lnTo>
                  <a:pt x="119864" y="170933"/>
                </a:lnTo>
                <a:lnTo>
                  <a:pt x="127164" y="172575"/>
                </a:lnTo>
                <a:lnTo>
                  <a:pt x="134888" y="174622"/>
                </a:lnTo>
                <a:lnTo>
                  <a:pt x="141942" y="176939"/>
                </a:lnTo>
                <a:lnTo>
                  <a:pt x="148550" y="179437"/>
                </a:lnTo>
                <a:lnTo>
                  <a:pt x="154861" y="182054"/>
                </a:lnTo>
                <a:lnTo>
                  <a:pt x="160973" y="184751"/>
                </a:lnTo>
                <a:lnTo>
                  <a:pt x="172844" y="190288"/>
                </a:lnTo>
                <a:lnTo>
                  <a:pt x="207455" y="207304"/>
                </a:lnTo>
                <a:lnTo>
                  <a:pt x="213180" y="211109"/>
                </a:lnTo>
                <a:lnTo>
                  <a:pt x="218903" y="215552"/>
                </a:lnTo>
                <a:lnTo>
                  <a:pt x="224622" y="220418"/>
                </a:lnTo>
                <a:lnTo>
                  <a:pt x="233517" y="228365"/>
                </a:lnTo>
                <a:lnTo>
                  <a:pt x="237223" y="231818"/>
                </a:lnTo>
                <a:lnTo>
                  <a:pt x="239693" y="235072"/>
                </a:lnTo>
                <a:lnTo>
                  <a:pt x="242438" y="241228"/>
                </a:lnTo>
                <a:lnTo>
                  <a:pt x="245075" y="244204"/>
                </a:lnTo>
                <a:lnTo>
                  <a:pt x="253085" y="250049"/>
                </a:lnTo>
                <a:lnTo>
                  <a:pt x="255983" y="252942"/>
                </a:lnTo>
                <a:lnTo>
                  <a:pt x="257914" y="255822"/>
                </a:lnTo>
                <a:lnTo>
                  <a:pt x="261014" y="261563"/>
                </a:lnTo>
                <a:lnTo>
                  <a:pt x="265566" y="267290"/>
                </a:lnTo>
                <a:lnTo>
                  <a:pt x="268114" y="269198"/>
                </a:lnTo>
                <a:lnTo>
                  <a:pt x="276506" y="272260"/>
                </a:lnTo>
                <a:lnTo>
                  <a:pt x="277312" y="272511"/>
                </a:lnTo>
                <a:lnTo>
                  <a:pt x="286164" y="280350"/>
                </a:lnTo>
                <a:lnTo>
                  <a:pt x="287496" y="2815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7"/>
          <p:cNvSpPr/>
          <p:nvPr/>
        </p:nvSpPr>
        <p:spPr>
          <a:xfrm>
            <a:off x="6329362" y="3283298"/>
            <a:ext cx="300039" cy="25688"/>
          </a:xfrm>
          <a:custGeom>
            <a:avLst/>
            <a:gdLst/>
            <a:ahLst/>
            <a:cxnLst/>
            <a:rect l="0" t="0" r="0" b="0"/>
            <a:pathLst>
              <a:path w="300039" h="25688">
                <a:moveTo>
                  <a:pt x="0" y="8542"/>
                </a:moveTo>
                <a:lnTo>
                  <a:pt x="0" y="0"/>
                </a:lnTo>
                <a:lnTo>
                  <a:pt x="7381" y="7353"/>
                </a:lnTo>
                <a:lnTo>
                  <a:pt x="10583" y="8013"/>
                </a:lnTo>
                <a:lnTo>
                  <a:pt x="12770" y="8189"/>
                </a:lnTo>
                <a:lnTo>
                  <a:pt x="15181" y="9259"/>
                </a:lnTo>
                <a:lnTo>
                  <a:pt x="17741" y="10925"/>
                </a:lnTo>
                <a:lnTo>
                  <a:pt x="20400" y="12988"/>
                </a:lnTo>
                <a:lnTo>
                  <a:pt x="23125" y="14363"/>
                </a:lnTo>
                <a:lnTo>
                  <a:pt x="25895" y="15280"/>
                </a:lnTo>
                <a:lnTo>
                  <a:pt x="28693" y="15892"/>
                </a:lnTo>
                <a:lnTo>
                  <a:pt x="36883" y="16571"/>
                </a:lnTo>
                <a:lnTo>
                  <a:pt x="46872" y="16873"/>
                </a:lnTo>
                <a:lnTo>
                  <a:pt x="81064" y="17093"/>
                </a:lnTo>
                <a:lnTo>
                  <a:pt x="298546" y="17114"/>
                </a:lnTo>
                <a:lnTo>
                  <a:pt x="299043" y="18067"/>
                </a:lnTo>
                <a:lnTo>
                  <a:pt x="299375" y="19654"/>
                </a:lnTo>
                <a:lnTo>
                  <a:pt x="300038" y="256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8"/>
          <p:cNvSpPr/>
          <p:nvPr/>
        </p:nvSpPr>
        <p:spPr>
          <a:xfrm>
            <a:off x="6337934" y="3360773"/>
            <a:ext cx="334329" cy="25365"/>
          </a:xfrm>
          <a:custGeom>
            <a:avLst/>
            <a:gdLst/>
            <a:ahLst/>
            <a:cxnLst/>
            <a:rect l="0" t="0" r="0" b="0"/>
            <a:pathLst>
              <a:path w="334329" h="25365">
                <a:moveTo>
                  <a:pt x="0" y="8219"/>
                </a:moveTo>
                <a:lnTo>
                  <a:pt x="0" y="0"/>
                </a:lnTo>
                <a:lnTo>
                  <a:pt x="0" y="4302"/>
                </a:lnTo>
                <a:lnTo>
                  <a:pt x="953" y="5608"/>
                </a:lnTo>
                <a:lnTo>
                  <a:pt x="2541" y="6478"/>
                </a:lnTo>
                <a:lnTo>
                  <a:pt x="4552" y="7059"/>
                </a:lnTo>
                <a:lnTo>
                  <a:pt x="9325" y="7703"/>
                </a:lnTo>
                <a:lnTo>
                  <a:pt x="17368" y="8066"/>
                </a:lnTo>
                <a:lnTo>
                  <a:pt x="28324" y="8174"/>
                </a:lnTo>
                <a:lnTo>
                  <a:pt x="65875" y="8217"/>
                </a:lnTo>
                <a:lnTo>
                  <a:pt x="72492" y="9170"/>
                </a:lnTo>
                <a:lnTo>
                  <a:pt x="79761" y="10758"/>
                </a:lnTo>
                <a:lnTo>
                  <a:pt x="87464" y="12769"/>
                </a:lnTo>
                <a:lnTo>
                  <a:pt x="95457" y="14110"/>
                </a:lnTo>
                <a:lnTo>
                  <a:pt x="103643" y="15004"/>
                </a:lnTo>
                <a:lnTo>
                  <a:pt x="111958" y="15599"/>
                </a:lnTo>
                <a:lnTo>
                  <a:pt x="120359" y="15997"/>
                </a:lnTo>
                <a:lnTo>
                  <a:pt x="137313" y="16439"/>
                </a:lnTo>
                <a:lnTo>
                  <a:pt x="296784" y="16792"/>
                </a:lnTo>
                <a:lnTo>
                  <a:pt x="301678" y="17744"/>
                </a:lnTo>
                <a:lnTo>
                  <a:pt x="305894" y="19331"/>
                </a:lnTo>
                <a:lnTo>
                  <a:pt x="309657" y="21343"/>
                </a:lnTo>
                <a:lnTo>
                  <a:pt x="313118" y="22683"/>
                </a:lnTo>
                <a:lnTo>
                  <a:pt x="316378" y="23577"/>
                </a:lnTo>
                <a:lnTo>
                  <a:pt x="319504" y="24173"/>
                </a:lnTo>
                <a:lnTo>
                  <a:pt x="325518" y="24835"/>
                </a:lnTo>
                <a:lnTo>
                  <a:pt x="334328" y="253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9"/>
          <p:cNvSpPr/>
          <p:nvPr/>
        </p:nvSpPr>
        <p:spPr>
          <a:xfrm>
            <a:off x="1897383" y="3756578"/>
            <a:ext cx="1515443" cy="546817"/>
          </a:xfrm>
          <a:custGeom>
            <a:avLst/>
            <a:gdLst/>
            <a:ahLst/>
            <a:cxnLst/>
            <a:rect l="0" t="0" r="0" b="0"/>
            <a:pathLst>
              <a:path w="1515443" h="546817">
                <a:moveTo>
                  <a:pt x="1217292" y="126764"/>
                </a:moveTo>
                <a:lnTo>
                  <a:pt x="1209911" y="126764"/>
                </a:lnTo>
                <a:lnTo>
                  <a:pt x="1202110" y="120872"/>
                </a:lnTo>
                <a:lnTo>
                  <a:pt x="1196892" y="119383"/>
                </a:lnTo>
                <a:lnTo>
                  <a:pt x="1188599" y="118545"/>
                </a:lnTo>
                <a:lnTo>
                  <a:pt x="1185781" y="117475"/>
                </a:lnTo>
                <a:lnTo>
                  <a:pt x="1177263" y="112370"/>
                </a:lnTo>
                <a:lnTo>
                  <a:pt x="1171561" y="110842"/>
                </a:lnTo>
                <a:lnTo>
                  <a:pt x="1125928" y="108688"/>
                </a:lnTo>
                <a:lnTo>
                  <a:pt x="1110740" y="103734"/>
                </a:lnTo>
                <a:lnTo>
                  <a:pt x="1064726" y="98664"/>
                </a:lnTo>
                <a:lnTo>
                  <a:pt x="1051377" y="95225"/>
                </a:lnTo>
                <a:lnTo>
                  <a:pt x="1011151" y="92837"/>
                </a:lnTo>
                <a:lnTo>
                  <a:pt x="977183" y="91593"/>
                </a:lnTo>
                <a:lnTo>
                  <a:pt x="929838" y="85103"/>
                </a:lnTo>
                <a:lnTo>
                  <a:pt x="883492" y="77275"/>
                </a:lnTo>
                <a:lnTo>
                  <a:pt x="844228" y="71163"/>
                </a:lnTo>
                <a:lnTo>
                  <a:pt x="800735" y="60783"/>
                </a:lnTo>
                <a:lnTo>
                  <a:pt x="761100" y="49560"/>
                </a:lnTo>
                <a:lnTo>
                  <a:pt x="721414" y="38172"/>
                </a:lnTo>
                <a:lnTo>
                  <a:pt x="680167" y="32641"/>
                </a:lnTo>
                <a:lnTo>
                  <a:pt x="640976" y="25904"/>
                </a:lnTo>
                <a:lnTo>
                  <a:pt x="596827" y="19741"/>
                </a:lnTo>
                <a:lnTo>
                  <a:pt x="557309" y="15242"/>
                </a:lnTo>
                <a:lnTo>
                  <a:pt x="513802" y="8709"/>
                </a:lnTo>
                <a:lnTo>
                  <a:pt x="482435" y="4790"/>
                </a:lnTo>
                <a:lnTo>
                  <a:pt x="452504" y="136"/>
                </a:lnTo>
                <a:lnTo>
                  <a:pt x="430663" y="0"/>
                </a:lnTo>
                <a:lnTo>
                  <a:pt x="388138" y="5134"/>
                </a:lnTo>
                <a:lnTo>
                  <a:pt x="347388" y="10981"/>
                </a:lnTo>
                <a:lnTo>
                  <a:pt x="303602" y="20356"/>
                </a:lnTo>
                <a:lnTo>
                  <a:pt x="263909" y="25735"/>
                </a:lnTo>
                <a:lnTo>
                  <a:pt x="235990" y="33012"/>
                </a:lnTo>
                <a:lnTo>
                  <a:pt x="196632" y="46826"/>
                </a:lnTo>
                <a:lnTo>
                  <a:pt x="172242" y="56300"/>
                </a:lnTo>
                <a:lnTo>
                  <a:pt x="151574" y="70749"/>
                </a:lnTo>
                <a:lnTo>
                  <a:pt x="127776" y="87095"/>
                </a:lnTo>
                <a:lnTo>
                  <a:pt x="111080" y="98339"/>
                </a:lnTo>
                <a:lnTo>
                  <a:pt x="94134" y="112226"/>
                </a:lnTo>
                <a:lnTo>
                  <a:pt x="78031" y="126970"/>
                </a:lnTo>
                <a:lnTo>
                  <a:pt x="64523" y="139873"/>
                </a:lnTo>
                <a:lnTo>
                  <a:pt x="46209" y="153297"/>
                </a:lnTo>
                <a:lnTo>
                  <a:pt x="37045" y="162687"/>
                </a:lnTo>
                <a:lnTo>
                  <a:pt x="20362" y="183953"/>
                </a:lnTo>
                <a:lnTo>
                  <a:pt x="14446" y="193774"/>
                </a:lnTo>
                <a:lnTo>
                  <a:pt x="11181" y="204489"/>
                </a:lnTo>
                <a:lnTo>
                  <a:pt x="8777" y="215601"/>
                </a:lnTo>
                <a:lnTo>
                  <a:pt x="3021" y="232567"/>
                </a:lnTo>
                <a:lnTo>
                  <a:pt x="893" y="249659"/>
                </a:lnTo>
                <a:lnTo>
                  <a:pt x="395" y="261076"/>
                </a:lnTo>
                <a:lnTo>
                  <a:pt x="115" y="278215"/>
                </a:lnTo>
                <a:lnTo>
                  <a:pt x="0" y="342417"/>
                </a:lnTo>
                <a:lnTo>
                  <a:pt x="1904" y="349590"/>
                </a:lnTo>
                <a:lnTo>
                  <a:pt x="9099" y="362641"/>
                </a:lnTo>
                <a:lnTo>
                  <a:pt x="13567" y="374791"/>
                </a:lnTo>
                <a:lnTo>
                  <a:pt x="14758" y="380698"/>
                </a:lnTo>
                <a:lnTo>
                  <a:pt x="21162" y="392341"/>
                </a:lnTo>
                <a:lnTo>
                  <a:pt x="30359" y="402913"/>
                </a:lnTo>
                <a:lnTo>
                  <a:pt x="51784" y="420001"/>
                </a:lnTo>
                <a:lnTo>
                  <a:pt x="68681" y="435899"/>
                </a:lnTo>
                <a:lnTo>
                  <a:pt x="80053" y="446085"/>
                </a:lnTo>
                <a:lnTo>
                  <a:pt x="105416" y="462925"/>
                </a:lnTo>
                <a:lnTo>
                  <a:pt x="129339" y="476240"/>
                </a:lnTo>
                <a:lnTo>
                  <a:pt x="167574" y="489272"/>
                </a:lnTo>
                <a:lnTo>
                  <a:pt x="205924" y="501019"/>
                </a:lnTo>
                <a:lnTo>
                  <a:pt x="249200" y="512511"/>
                </a:lnTo>
                <a:lnTo>
                  <a:pt x="294438" y="523954"/>
                </a:lnTo>
                <a:lnTo>
                  <a:pt x="333195" y="527977"/>
                </a:lnTo>
                <a:lnTo>
                  <a:pt x="388005" y="535228"/>
                </a:lnTo>
                <a:lnTo>
                  <a:pt x="425689" y="538303"/>
                </a:lnTo>
                <a:lnTo>
                  <a:pt x="467546" y="543871"/>
                </a:lnTo>
                <a:lnTo>
                  <a:pt x="514767" y="545944"/>
                </a:lnTo>
                <a:lnTo>
                  <a:pt x="573873" y="546644"/>
                </a:lnTo>
                <a:lnTo>
                  <a:pt x="781327" y="546816"/>
                </a:lnTo>
                <a:lnTo>
                  <a:pt x="814932" y="544276"/>
                </a:lnTo>
                <a:lnTo>
                  <a:pt x="848917" y="540925"/>
                </a:lnTo>
                <a:lnTo>
                  <a:pt x="883072" y="539436"/>
                </a:lnTo>
                <a:lnTo>
                  <a:pt x="917302" y="536234"/>
                </a:lnTo>
                <a:lnTo>
                  <a:pt x="951565" y="531635"/>
                </a:lnTo>
                <a:lnTo>
                  <a:pt x="1037272" y="518124"/>
                </a:lnTo>
                <a:lnTo>
                  <a:pt x="1084154" y="505083"/>
                </a:lnTo>
                <a:lnTo>
                  <a:pt x="1116209" y="497153"/>
                </a:lnTo>
                <a:lnTo>
                  <a:pt x="1149506" y="490454"/>
                </a:lnTo>
                <a:lnTo>
                  <a:pt x="1183355" y="484302"/>
                </a:lnTo>
                <a:lnTo>
                  <a:pt x="1229990" y="470932"/>
                </a:lnTo>
                <a:lnTo>
                  <a:pt x="1273971" y="454906"/>
                </a:lnTo>
                <a:lnTo>
                  <a:pt x="1312614" y="438092"/>
                </a:lnTo>
                <a:lnTo>
                  <a:pt x="1348194" y="421045"/>
                </a:lnTo>
                <a:lnTo>
                  <a:pt x="1382866" y="403930"/>
                </a:lnTo>
                <a:lnTo>
                  <a:pt x="1403275" y="392506"/>
                </a:lnTo>
                <a:lnTo>
                  <a:pt x="1421871" y="381079"/>
                </a:lnTo>
                <a:lnTo>
                  <a:pt x="1439660" y="369651"/>
                </a:lnTo>
                <a:lnTo>
                  <a:pt x="1457092" y="355681"/>
                </a:lnTo>
                <a:lnTo>
                  <a:pt x="1473412" y="340900"/>
                </a:lnTo>
                <a:lnTo>
                  <a:pt x="1487015" y="327981"/>
                </a:lnTo>
                <a:lnTo>
                  <a:pt x="1496871" y="315889"/>
                </a:lnTo>
                <a:lnTo>
                  <a:pt x="1504427" y="304164"/>
                </a:lnTo>
                <a:lnTo>
                  <a:pt x="1510960" y="292604"/>
                </a:lnTo>
                <a:lnTo>
                  <a:pt x="1514498" y="278576"/>
                </a:lnTo>
                <a:lnTo>
                  <a:pt x="1515442" y="270834"/>
                </a:lnTo>
                <a:lnTo>
                  <a:pt x="1513950" y="257153"/>
                </a:lnTo>
                <a:lnTo>
                  <a:pt x="1510112" y="244722"/>
                </a:lnTo>
                <a:lnTo>
                  <a:pt x="1505232" y="232847"/>
                </a:lnTo>
                <a:lnTo>
                  <a:pt x="1497347" y="218680"/>
                </a:lnTo>
                <a:lnTo>
                  <a:pt x="1488445" y="202858"/>
                </a:lnTo>
                <a:lnTo>
                  <a:pt x="1481315" y="186301"/>
                </a:lnTo>
                <a:lnTo>
                  <a:pt x="1469890" y="169418"/>
                </a:lnTo>
                <a:lnTo>
                  <a:pt x="1456240" y="152389"/>
                </a:lnTo>
                <a:lnTo>
                  <a:pt x="1443823" y="135295"/>
                </a:lnTo>
                <a:lnTo>
                  <a:pt x="1426875" y="120713"/>
                </a:lnTo>
                <a:lnTo>
                  <a:pt x="1406642" y="107882"/>
                </a:lnTo>
                <a:lnTo>
                  <a:pt x="1384949" y="95830"/>
                </a:lnTo>
                <a:lnTo>
                  <a:pt x="1351317" y="78334"/>
                </a:lnTo>
                <a:lnTo>
                  <a:pt x="1326071" y="66822"/>
                </a:lnTo>
                <a:lnTo>
                  <a:pt x="1312671" y="61085"/>
                </a:lnTo>
                <a:lnTo>
                  <a:pt x="1280002" y="54711"/>
                </a:lnTo>
                <a:lnTo>
                  <a:pt x="1244211" y="50926"/>
                </a:lnTo>
                <a:lnTo>
                  <a:pt x="1209253" y="46068"/>
                </a:lnTo>
                <a:lnTo>
                  <a:pt x="1172126" y="43274"/>
                </a:lnTo>
                <a:lnTo>
                  <a:pt x="1133401" y="42985"/>
                </a:lnTo>
                <a:lnTo>
                  <a:pt x="1093964" y="46031"/>
                </a:lnTo>
                <a:lnTo>
                  <a:pt x="1054212" y="50560"/>
                </a:lnTo>
                <a:lnTo>
                  <a:pt x="974364" y="61229"/>
                </a:lnTo>
                <a:lnTo>
                  <a:pt x="936921" y="69380"/>
                </a:lnTo>
                <a:lnTo>
                  <a:pt x="901230" y="78400"/>
                </a:lnTo>
                <a:lnTo>
                  <a:pt x="866317" y="85584"/>
                </a:lnTo>
                <a:lnTo>
                  <a:pt x="819082" y="99534"/>
                </a:lnTo>
                <a:lnTo>
                  <a:pt x="762949" y="1181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90"/>
          <p:cNvSpPr/>
          <p:nvPr/>
        </p:nvSpPr>
        <p:spPr>
          <a:xfrm>
            <a:off x="7059375" y="3021415"/>
            <a:ext cx="255826" cy="339006"/>
          </a:xfrm>
          <a:custGeom>
            <a:avLst/>
            <a:gdLst/>
            <a:ahLst/>
            <a:cxnLst/>
            <a:rect l="0" t="0" r="0" b="0"/>
            <a:pathLst>
              <a:path w="255826" h="339006">
                <a:moveTo>
                  <a:pt x="7222" y="38967"/>
                </a:moveTo>
                <a:lnTo>
                  <a:pt x="7222" y="31586"/>
                </a:lnTo>
                <a:lnTo>
                  <a:pt x="8175" y="31189"/>
                </a:lnTo>
                <a:lnTo>
                  <a:pt x="11773" y="30747"/>
                </a:lnTo>
                <a:lnTo>
                  <a:pt x="14066" y="29678"/>
                </a:lnTo>
                <a:lnTo>
                  <a:pt x="21844" y="23620"/>
                </a:lnTo>
                <a:lnTo>
                  <a:pt x="27373" y="18494"/>
                </a:lnTo>
                <a:lnTo>
                  <a:pt x="30181" y="16746"/>
                </a:lnTo>
                <a:lnTo>
                  <a:pt x="35841" y="14803"/>
                </a:lnTo>
                <a:lnTo>
                  <a:pt x="39636" y="13333"/>
                </a:lnTo>
                <a:lnTo>
                  <a:pt x="44072" y="11400"/>
                </a:lnTo>
                <a:lnTo>
                  <a:pt x="48933" y="9159"/>
                </a:lnTo>
                <a:lnTo>
                  <a:pt x="54080" y="7665"/>
                </a:lnTo>
                <a:lnTo>
                  <a:pt x="59416" y="6669"/>
                </a:lnTo>
                <a:lnTo>
                  <a:pt x="64877" y="6005"/>
                </a:lnTo>
                <a:lnTo>
                  <a:pt x="70423" y="4610"/>
                </a:lnTo>
                <a:lnTo>
                  <a:pt x="76027" y="2727"/>
                </a:lnTo>
                <a:lnTo>
                  <a:pt x="81668" y="520"/>
                </a:lnTo>
                <a:lnTo>
                  <a:pt x="87332" y="0"/>
                </a:lnTo>
                <a:lnTo>
                  <a:pt x="93014" y="607"/>
                </a:lnTo>
                <a:lnTo>
                  <a:pt x="98707" y="1964"/>
                </a:lnTo>
                <a:lnTo>
                  <a:pt x="104407" y="2868"/>
                </a:lnTo>
                <a:lnTo>
                  <a:pt x="110112" y="3471"/>
                </a:lnTo>
                <a:lnTo>
                  <a:pt x="115821" y="3873"/>
                </a:lnTo>
                <a:lnTo>
                  <a:pt x="120578" y="5094"/>
                </a:lnTo>
                <a:lnTo>
                  <a:pt x="128405" y="8990"/>
                </a:lnTo>
                <a:lnTo>
                  <a:pt x="137599" y="13896"/>
                </a:lnTo>
                <a:lnTo>
                  <a:pt x="142717" y="16538"/>
                </a:lnTo>
                <a:lnTo>
                  <a:pt x="148035" y="20204"/>
                </a:lnTo>
                <a:lnTo>
                  <a:pt x="153485" y="24554"/>
                </a:lnTo>
                <a:lnTo>
                  <a:pt x="159023" y="29358"/>
                </a:lnTo>
                <a:lnTo>
                  <a:pt x="167717" y="37237"/>
                </a:lnTo>
                <a:lnTo>
                  <a:pt x="171368" y="40671"/>
                </a:lnTo>
                <a:lnTo>
                  <a:pt x="174755" y="45818"/>
                </a:lnTo>
                <a:lnTo>
                  <a:pt x="177966" y="52107"/>
                </a:lnTo>
                <a:lnTo>
                  <a:pt x="181059" y="59157"/>
                </a:lnTo>
                <a:lnTo>
                  <a:pt x="183121" y="65762"/>
                </a:lnTo>
                <a:lnTo>
                  <a:pt x="184496" y="72070"/>
                </a:lnTo>
                <a:lnTo>
                  <a:pt x="185413" y="78181"/>
                </a:lnTo>
                <a:lnTo>
                  <a:pt x="186023" y="85112"/>
                </a:lnTo>
                <a:lnTo>
                  <a:pt x="186430" y="92590"/>
                </a:lnTo>
                <a:lnTo>
                  <a:pt x="186883" y="108520"/>
                </a:lnTo>
                <a:lnTo>
                  <a:pt x="187084" y="125124"/>
                </a:lnTo>
                <a:lnTo>
                  <a:pt x="186185" y="133553"/>
                </a:lnTo>
                <a:lnTo>
                  <a:pt x="184633" y="142029"/>
                </a:lnTo>
                <a:lnTo>
                  <a:pt x="182647" y="150538"/>
                </a:lnTo>
                <a:lnTo>
                  <a:pt x="180369" y="159067"/>
                </a:lnTo>
                <a:lnTo>
                  <a:pt x="175298" y="176165"/>
                </a:lnTo>
                <a:lnTo>
                  <a:pt x="167090" y="201856"/>
                </a:lnTo>
                <a:lnTo>
                  <a:pt x="163331" y="210425"/>
                </a:lnTo>
                <a:lnTo>
                  <a:pt x="158920" y="218994"/>
                </a:lnTo>
                <a:lnTo>
                  <a:pt x="154073" y="227565"/>
                </a:lnTo>
                <a:lnTo>
                  <a:pt x="148938" y="235185"/>
                </a:lnTo>
                <a:lnTo>
                  <a:pt x="143610" y="242169"/>
                </a:lnTo>
                <a:lnTo>
                  <a:pt x="138153" y="248730"/>
                </a:lnTo>
                <a:lnTo>
                  <a:pt x="133561" y="255961"/>
                </a:lnTo>
                <a:lnTo>
                  <a:pt x="129548" y="263640"/>
                </a:lnTo>
                <a:lnTo>
                  <a:pt x="125921" y="271616"/>
                </a:lnTo>
                <a:lnTo>
                  <a:pt x="121597" y="278839"/>
                </a:lnTo>
                <a:lnTo>
                  <a:pt x="116810" y="285559"/>
                </a:lnTo>
                <a:lnTo>
                  <a:pt x="111713" y="291944"/>
                </a:lnTo>
                <a:lnTo>
                  <a:pt x="106410" y="297154"/>
                </a:lnTo>
                <a:lnTo>
                  <a:pt x="100970" y="301579"/>
                </a:lnTo>
                <a:lnTo>
                  <a:pt x="95438" y="305481"/>
                </a:lnTo>
                <a:lnTo>
                  <a:pt x="90797" y="309989"/>
                </a:lnTo>
                <a:lnTo>
                  <a:pt x="83102" y="320076"/>
                </a:lnTo>
                <a:lnTo>
                  <a:pt x="79716" y="323528"/>
                </a:lnTo>
                <a:lnTo>
                  <a:pt x="76507" y="325829"/>
                </a:lnTo>
                <a:lnTo>
                  <a:pt x="59960" y="334074"/>
                </a:lnTo>
                <a:lnTo>
                  <a:pt x="55716" y="335718"/>
                </a:lnTo>
                <a:lnTo>
                  <a:pt x="48460" y="337544"/>
                </a:lnTo>
                <a:lnTo>
                  <a:pt x="44239" y="338031"/>
                </a:lnTo>
                <a:lnTo>
                  <a:pt x="39520" y="338355"/>
                </a:lnTo>
                <a:lnTo>
                  <a:pt x="30149" y="338716"/>
                </a:lnTo>
                <a:lnTo>
                  <a:pt x="22809" y="338876"/>
                </a:lnTo>
                <a:lnTo>
                  <a:pt x="19519" y="337967"/>
                </a:lnTo>
                <a:lnTo>
                  <a:pt x="13322" y="334416"/>
                </a:lnTo>
                <a:lnTo>
                  <a:pt x="7475" y="330266"/>
                </a:lnTo>
                <a:lnTo>
                  <a:pt x="3207" y="326231"/>
                </a:lnTo>
                <a:lnTo>
                  <a:pt x="1688" y="322869"/>
                </a:lnTo>
                <a:lnTo>
                  <a:pt x="0" y="314053"/>
                </a:lnTo>
                <a:lnTo>
                  <a:pt x="502" y="309988"/>
                </a:lnTo>
                <a:lnTo>
                  <a:pt x="1790" y="306325"/>
                </a:lnTo>
                <a:lnTo>
                  <a:pt x="4808" y="299716"/>
                </a:lnTo>
                <a:lnTo>
                  <a:pt x="6149" y="293603"/>
                </a:lnTo>
                <a:lnTo>
                  <a:pt x="9285" y="287711"/>
                </a:lnTo>
                <a:lnTo>
                  <a:pt x="14807" y="280965"/>
                </a:lnTo>
                <a:lnTo>
                  <a:pt x="18946" y="276499"/>
                </a:lnTo>
                <a:lnTo>
                  <a:pt x="34726" y="260195"/>
                </a:lnTo>
                <a:lnTo>
                  <a:pt x="38894" y="257889"/>
                </a:lnTo>
                <a:lnTo>
                  <a:pt x="43576" y="256353"/>
                </a:lnTo>
                <a:lnTo>
                  <a:pt x="48603" y="255329"/>
                </a:lnTo>
                <a:lnTo>
                  <a:pt x="53859" y="254645"/>
                </a:lnTo>
                <a:lnTo>
                  <a:pt x="59268" y="254190"/>
                </a:lnTo>
                <a:lnTo>
                  <a:pt x="64780" y="253887"/>
                </a:lnTo>
                <a:lnTo>
                  <a:pt x="75984" y="253550"/>
                </a:lnTo>
                <a:lnTo>
                  <a:pt x="98698" y="253333"/>
                </a:lnTo>
                <a:lnTo>
                  <a:pt x="104401" y="254268"/>
                </a:lnTo>
                <a:lnTo>
                  <a:pt x="110109" y="255843"/>
                </a:lnTo>
                <a:lnTo>
                  <a:pt x="115818" y="257846"/>
                </a:lnTo>
                <a:lnTo>
                  <a:pt x="121529" y="259182"/>
                </a:lnTo>
                <a:lnTo>
                  <a:pt x="127242" y="260072"/>
                </a:lnTo>
                <a:lnTo>
                  <a:pt x="132955" y="260665"/>
                </a:lnTo>
                <a:lnTo>
                  <a:pt x="138669" y="262013"/>
                </a:lnTo>
                <a:lnTo>
                  <a:pt x="144383" y="263865"/>
                </a:lnTo>
                <a:lnTo>
                  <a:pt x="150098" y="266051"/>
                </a:lnTo>
                <a:lnTo>
                  <a:pt x="154861" y="268462"/>
                </a:lnTo>
                <a:lnTo>
                  <a:pt x="167066" y="276405"/>
                </a:lnTo>
                <a:lnTo>
                  <a:pt x="171887" y="279174"/>
                </a:lnTo>
                <a:lnTo>
                  <a:pt x="177007" y="281972"/>
                </a:lnTo>
                <a:lnTo>
                  <a:pt x="181372" y="284791"/>
                </a:lnTo>
                <a:lnTo>
                  <a:pt x="188762" y="290462"/>
                </a:lnTo>
                <a:lnTo>
                  <a:pt x="193019" y="293308"/>
                </a:lnTo>
                <a:lnTo>
                  <a:pt x="197761" y="296158"/>
                </a:lnTo>
                <a:lnTo>
                  <a:pt x="202829" y="299010"/>
                </a:lnTo>
                <a:lnTo>
                  <a:pt x="207158" y="301864"/>
                </a:lnTo>
                <a:lnTo>
                  <a:pt x="214511" y="307575"/>
                </a:lnTo>
                <a:lnTo>
                  <a:pt x="220953" y="313288"/>
                </a:lnTo>
                <a:lnTo>
                  <a:pt x="226991" y="319003"/>
                </a:lnTo>
                <a:lnTo>
                  <a:pt x="232850" y="324717"/>
                </a:lnTo>
                <a:lnTo>
                  <a:pt x="235746" y="326622"/>
                </a:lnTo>
                <a:lnTo>
                  <a:pt x="241503" y="328739"/>
                </a:lnTo>
                <a:lnTo>
                  <a:pt x="247237" y="332220"/>
                </a:lnTo>
                <a:lnTo>
                  <a:pt x="255825" y="3390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91"/>
          <p:cNvSpPr/>
          <p:nvPr/>
        </p:nvSpPr>
        <p:spPr>
          <a:xfrm>
            <a:off x="7332344" y="3171825"/>
            <a:ext cx="231459" cy="205741"/>
          </a:xfrm>
          <a:custGeom>
            <a:avLst/>
            <a:gdLst/>
            <a:ahLst/>
            <a:cxnLst/>
            <a:rect l="0" t="0" r="0" b="0"/>
            <a:pathLst>
              <a:path w="231459" h="205741">
                <a:moveTo>
                  <a:pt x="0" y="0"/>
                </a:moveTo>
                <a:lnTo>
                  <a:pt x="12772" y="0"/>
                </a:lnTo>
                <a:lnTo>
                  <a:pt x="15182" y="952"/>
                </a:lnTo>
                <a:lnTo>
                  <a:pt x="20400" y="4551"/>
                </a:lnTo>
                <a:lnTo>
                  <a:pt x="25895" y="9325"/>
                </a:lnTo>
                <a:lnTo>
                  <a:pt x="31511" y="14621"/>
                </a:lnTo>
                <a:lnTo>
                  <a:pt x="37183" y="20151"/>
                </a:lnTo>
                <a:lnTo>
                  <a:pt x="40981" y="22959"/>
                </a:lnTo>
                <a:lnTo>
                  <a:pt x="45418" y="25783"/>
                </a:lnTo>
                <a:lnTo>
                  <a:pt x="50282" y="28619"/>
                </a:lnTo>
                <a:lnTo>
                  <a:pt x="54476" y="31462"/>
                </a:lnTo>
                <a:lnTo>
                  <a:pt x="61676" y="37160"/>
                </a:lnTo>
                <a:lnTo>
                  <a:pt x="65883" y="40966"/>
                </a:lnTo>
                <a:lnTo>
                  <a:pt x="75637" y="50274"/>
                </a:lnTo>
                <a:lnTo>
                  <a:pt x="80905" y="54471"/>
                </a:lnTo>
                <a:lnTo>
                  <a:pt x="86322" y="58222"/>
                </a:lnTo>
                <a:lnTo>
                  <a:pt x="91838" y="61674"/>
                </a:lnTo>
                <a:lnTo>
                  <a:pt x="97421" y="65881"/>
                </a:lnTo>
                <a:lnTo>
                  <a:pt x="103047" y="70591"/>
                </a:lnTo>
                <a:lnTo>
                  <a:pt x="108704" y="75635"/>
                </a:lnTo>
                <a:lnTo>
                  <a:pt x="113427" y="80903"/>
                </a:lnTo>
                <a:lnTo>
                  <a:pt x="117528" y="86321"/>
                </a:lnTo>
                <a:lnTo>
                  <a:pt x="121214" y="91837"/>
                </a:lnTo>
                <a:lnTo>
                  <a:pt x="125577" y="96467"/>
                </a:lnTo>
                <a:lnTo>
                  <a:pt x="130391" y="100506"/>
                </a:lnTo>
                <a:lnTo>
                  <a:pt x="135505" y="104151"/>
                </a:lnTo>
                <a:lnTo>
                  <a:pt x="139867" y="108487"/>
                </a:lnTo>
                <a:lnTo>
                  <a:pt x="143728" y="113282"/>
                </a:lnTo>
                <a:lnTo>
                  <a:pt x="147253" y="118384"/>
                </a:lnTo>
                <a:lnTo>
                  <a:pt x="151510" y="122737"/>
                </a:lnTo>
                <a:lnTo>
                  <a:pt x="156251" y="126592"/>
                </a:lnTo>
                <a:lnTo>
                  <a:pt x="161317" y="130115"/>
                </a:lnTo>
                <a:lnTo>
                  <a:pt x="165648" y="134368"/>
                </a:lnTo>
                <a:lnTo>
                  <a:pt x="169488" y="139108"/>
                </a:lnTo>
                <a:lnTo>
                  <a:pt x="172999" y="144174"/>
                </a:lnTo>
                <a:lnTo>
                  <a:pt x="177245" y="148503"/>
                </a:lnTo>
                <a:lnTo>
                  <a:pt x="181981" y="152342"/>
                </a:lnTo>
                <a:lnTo>
                  <a:pt x="187044" y="155854"/>
                </a:lnTo>
                <a:lnTo>
                  <a:pt x="190419" y="159148"/>
                </a:lnTo>
                <a:lnTo>
                  <a:pt x="192668" y="162296"/>
                </a:lnTo>
                <a:lnTo>
                  <a:pt x="196121" y="168334"/>
                </a:lnTo>
                <a:lnTo>
                  <a:pt x="200830" y="174192"/>
                </a:lnTo>
                <a:lnTo>
                  <a:pt x="206098" y="179971"/>
                </a:lnTo>
                <a:lnTo>
                  <a:pt x="214419" y="188579"/>
                </a:lnTo>
                <a:lnTo>
                  <a:pt x="217241" y="191442"/>
                </a:lnTo>
                <a:lnTo>
                  <a:pt x="219122" y="194303"/>
                </a:lnTo>
                <a:lnTo>
                  <a:pt x="221213" y="200022"/>
                </a:lnTo>
                <a:lnTo>
                  <a:pt x="222390" y="204045"/>
                </a:lnTo>
                <a:lnTo>
                  <a:pt x="223507" y="204610"/>
                </a:lnTo>
                <a:lnTo>
                  <a:pt x="229606" y="205516"/>
                </a:lnTo>
                <a:lnTo>
                  <a:pt x="231458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92"/>
          <p:cNvSpPr/>
          <p:nvPr/>
        </p:nvSpPr>
        <p:spPr>
          <a:xfrm>
            <a:off x="7358062" y="3188970"/>
            <a:ext cx="180023" cy="188596"/>
          </a:xfrm>
          <a:custGeom>
            <a:avLst/>
            <a:gdLst/>
            <a:ahLst/>
            <a:cxnLst/>
            <a:rect l="0" t="0" r="0" b="0"/>
            <a:pathLst>
              <a:path w="180023" h="188596">
                <a:moveTo>
                  <a:pt x="180022" y="0"/>
                </a:moveTo>
                <a:lnTo>
                  <a:pt x="151330" y="28692"/>
                </a:lnTo>
                <a:lnTo>
                  <a:pt x="148511" y="32463"/>
                </a:lnTo>
                <a:lnTo>
                  <a:pt x="145680" y="36882"/>
                </a:lnTo>
                <a:lnTo>
                  <a:pt x="142840" y="41733"/>
                </a:lnTo>
                <a:lnTo>
                  <a:pt x="139995" y="45919"/>
                </a:lnTo>
                <a:lnTo>
                  <a:pt x="137145" y="49663"/>
                </a:lnTo>
                <a:lnTo>
                  <a:pt x="134293" y="53111"/>
                </a:lnTo>
                <a:lnTo>
                  <a:pt x="130486" y="57314"/>
                </a:lnTo>
                <a:lnTo>
                  <a:pt x="121176" y="67065"/>
                </a:lnTo>
                <a:lnTo>
                  <a:pt x="78774" y="109811"/>
                </a:lnTo>
                <a:lnTo>
                  <a:pt x="74424" y="115117"/>
                </a:lnTo>
                <a:lnTo>
                  <a:pt x="70571" y="120560"/>
                </a:lnTo>
                <a:lnTo>
                  <a:pt x="67049" y="126093"/>
                </a:lnTo>
                <a:lnTo>
                  <a:pt x="62798" y="130734"/>
                </a:lnTo>
                <a:lnTo>
                  <a:pt x="58058" y="134781"/>
                </a:lnTo>
                <a:lnTo>
                  <a:pt x="52992" y="138431"/>
                </a:lnTo>
                <a:lnTo>
                  <a:pt x="48663" y="141818"/>
                </a:lnTo>
                <a:lnTo>
                  <a:pt x="44824" y="145027"/>
                </a:lnTo>
                <a:lnTo>
                  <a:pt x="41313" y="148120"/>
                </a:lnTo>
                <a:lnTo>
                  <a:pt x="38019" y="152086"/>
                </a:lnTo>
                <a:lnTo>
                  <a:pt x="34872" y="156636"/>
                </a:lnTo>
                <a:lnTo>
                  <a:pt x="31821" y="161574"/>
                </a:lnTo>
                <a:lnTo>
                  <a:pt x="28833" y="165818"/>
                </a:lnTo>
                <a:lnTo>
                  <a:pt x="25890" y="169600"/>
                </a:lnTo>
                <a:lnTo>
                  <a:pt x="22975" y="173074"/>
                </a:lnTo>
                <a:lnTo>
                  <a:pt x="20079" y="175390"/>
                </a:lnTo>
                <a:lnTo>
                  <a:pt x="17197" y="176934"/>
                </a:lnTo>
                <a:lnTo>
                  <a:pt x="14322" y="177964"/>
                </a:lnTo>
                <a:lnTo>
                  <a:pt x="11453" y="179602"/>
                </a:lnTo>
                <a:lnTo>
                  <a:pt x="8588" y="181647"/>
                </a:lnTo>
                <a:lnTo>
                  <a:pt x="29" y="188571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93"/>
          <p:cNvSpPr/>
          <p:nvPr/>
        </p:nvSpPr>
        <p:spPr>
          <a:xfrm>
            <a:off x="7632382" y="3240405"/>
            <a:ext cx="291466" cy="8573"/>
          </a:xfrm>
          <a:custGeom>
            <a:avLst/>
            <a:gdLst/>
            <a:ahLst/>
            <a:cxnLst/>
            <a:rect l="0" t="0" r="0" b="0"/>
            <a:pathLst>
              <a:path w="291466" h="8573">
                <a:moveTo>
                  <a:pt x="0" y="8572"/>
                </a:moveTo>
                <a:lnTo>
                  <a:pt x="74439" y="8572"/>
                </a:lnTo>
                <a:lnTo>
                  <a:pt x="81058" y="7620"/>
                </a:lnTo>
                <a:lnTo>
                  <a:pt x="88328" y="6032"/>
                </a:lnTo>
                <a:lnTo>
                  <a:pt x="96033" y="4021"/>
                </a:lnTo>
                <a:lnTo>
                  <a:pt x="103075" y="2680"/>
                </a:lnTo>
                <a:lnTo>
                  <a:pt x="109674" y="1787"/>
                </a:lnTo>
                <a:lnTo>
                  <a:pt x="115979" y="1191"/>
                </a:lnTo>
                <a:lnTo>
                  <a:pt x="123039" y="794"/>
                </a:lnTo>
                <a:lnTo>
                  <a:pt x="138504" y="353"/>
                </a:lnTo>
                <a:lnTo>
                  <a:pt x="173414" y="46"/>
                </a:lnTo>
                <a:lnTo>
                  <a:pt x="259521" y="0"/>
                </a:lnTo>
                <a:lnTo>
                  <a:pt x="262549" y="952"/>
                </a:lnTo>
                <a:lnTo>
                  <a:pt x="265521" y="2540"/>
                </a:lnTo>
                <a:lnTo>
                  <a:pt x="268454" y="4551"/>
                </a:lnTo>
                <a:lnTo>
                  <a:pt x="271361" y="5891"/>
                </a:lnTo>
                <a:lnTo>
                  <a:pt x="274253" y="6785"/>
                </a:lnTo>
                <a:lnTo>
                  <a:pt x="277133" y="7380"/>
                </a:lnTo>
                <a:lnTo>
                  <a:pt x="280005" y="7778"/>
                </a:lnTo>
                <a:lnTo>
                  <a:pt x="282872" y="8043"/>
                </a:lnTo>
                <a:lnTo>
                  <a:pt x="291465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94"/>
          <p:cNvSpPr/>
          <p:nvPr/>
        </p:nvSpPr>
        <p:spPr>
          <a:xfrm>
            <a:off x="7735252" y="3146107"/>
            <a:ext cx="68581" cy="257176"/>
          </a:xfrm>
          <a:custGeom>
            <a:avLst/>
            <a:gdLst/>
            <a:ahLst/>
            <a:cxnLst/>
            <a:rect l="0" t="0" r="0" b="0"/>
            <a:pathLst>
              <a:path w="68581" h="257176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1" y="14622"/>
                </a:lnTo>
                <a:lnTo>
                  <a:pt x="7381" y="20151"/>
                </a:lnTo>
                <a:lnTo>
                  <a:pt x="7778" y="23912"/>
                </a:lnTo>
                <a:lnTo>
                  <a:pt x="8043" y="28324"/>
                </a:lnTo>
                <a:lnTo>
                  <a:pt x="8338" y="38306"/>
                </a:lnTo>
                <a:lnTo>
                  <a:pt x="8541" y="65875"/>
                </a:lnTo>
                <a:lnTo>
                  <a:pt x="9504" y="71539"/>
                </a:lnTo>
                <a:lnTo>
                  <a:pt x="11099" y="77220"/>
                </a:lnTo>
                <a:lnTo>
                  <a:pt x="13114" y="82913"/>
                </a:lnTo>
                <a:lnTo>
                  <a:pt x="14457" y="88613"/>
                </a:lnTo>
                <a:lnTo>
                  <a:pt x="15353" y="94318"/>
                </a:lnTo>
                <a:lnTo>
                  <a:pt x="15950" y="100026"/>
                </a:lnTo>
                <a:lnTo>
                  <a:pt x="17301" y="106689"/>
                </a:lnTo>
                <a:lnTo>
                  <a:pt x="19154" y="113988"/>
                </a:lnTo>
                <a:lnTo>
                  <a:pt x="21341" y="121712"/>
                </a:lnTo>
                <a:lnTo>
                  <a:pt x="23753" y="128767"/>
                </a:lnTo>
                <a:lnTo>
                  <a:pt x="26313" y="135374"/>
                </a:lnTo>
                <a:lnTo>
                  <a:pt x="28972" y="141685"/>
                </a:lnTo>
                <a:lnTo>
                  <a:pt x="30745" y="147796"/>
                </a:lnTo>
                <a:lnTo>
                  <a:pt x="31927" y="153776"/>
                </a:lnTo>
                <a:lnTo>
                  <a:pt x="32714" y="159667"/>
                </a:lnTo>
                <a:lnTo>
                  <a:pt x="34192" y="165500"/>
                </a:lnTo>
                <a:lnTo>
                  <a:pt x="36130" y="171293"/>
                </a:lnTo>
                <a:lnTo>
                  <a:pt x="38375" y="177061"/>
                </a:lnTo>
                <a:lnTo>
                  <a:pt x="39871" y="181858"/>
                </a:lnTo>
                <a:lnTo>
                  <a:pt x="41533" y="189728"/>
                </a:lnTo>
                <a:lnTo>
                  <a:pt x="42929" y="194113"/>
                </a:lnTo>
                <a:lnTo>
                  <a:pt x="44811" y="198941"/>
                </a:lnTo>
                <a:lnTo>
                  <a:pt x="47019" y="204065"/>
                </a:lnTo>
                <a:lnTo>
                  <a:pt x="48491" y="208433"/>
                </a:lnTo>
                <a:lnTo>
                  <a:pt x="50127" y="215827"/>
                </a:lnTo>
                <a:lnTo>
                  <a:pt x="51515" y="220085"/>
                </a:lnTo>
                <a:lnTo>
                  <a:pt x="53394" y="224828"/>
                </a:lnTo>
                <a:lnTo>
                  <a:pt x="58701" y="237027"/>
                </a:lnTo>
                <a:lnTo>
                  <a:pt x="59621" y="243691"/>
                </a:lnTo>
                <a:lnTo>
                  <a:pt x="60703" y="246281"/>
                </a:lnTo>
                <a:lnTo>
                  <a:pt x="62375" y="248960"/>
                </a:lnTo>
                <a:lnTo>
                  <a:pt x="6858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95"/>
          <p:cNvSpPr/>
          <p:nvPr/>
        </p:nvSpPr>
        <p:spPr>
          <a:xfrm>
            <a:off x="7949670" y="3068955"/>
            <a:ext cx="231353" cy="127384"/>
          </a:xfrm>
          <a:custGeom>
            <a:avLst/>
            <a:gdLst/>
            <a:ahLst/>
            <a:cxnLst/>
            <a:rect l="0" t="0" r="0" b="0"/>
            <a:pathLst>
              <a:path w="231353" h="127384">
                <a:moveTo>
                  <a:pt x="34185" y="0"/>
                </a:moveTo>
                <a:lnTo>
                  <a:pt x="34185" y="20151"/>
                </a:lnTo>
                <a:lnTo>
                  <a:pt x="33232" y="23911"/>
                </a:lnTo>
                <a:lnTo>
                  <a:pt x="31645" y="28323"/>
                </a:lnTo>
                <a:lnTo>
                  <a:pt x="29633" y="33170"/>
                </a:lnTo>
                <a:lnTo>
                  <a:pt x="28293" y="37353"/>
                </a:lnTo>
                <a:lnTo>
                  <a:pt x="27399" y="41094"/>
                </a:lnTo>
                <a:lnTo>
                  <a:pt x="26804" y="44541"/>
                </a:lnTo>
                <a:lnTo>
                  <a:pt x="25454" y="48744"/>
                </a:lnTo>
                <a:lnTo>
                  <a:pt x="23602" y="53451"/>
                </a:lnTo>
                <a:lnTo>
                  <a:pt x="21415" y="58494"/>
                </a:lnTo>
                <a:lnTo>
                  <a:pt x="19956" y="62808"/>
                </a:lnTo>
                <a:lnTo>
                  <a:pt x="18984" y="66637"/>
                </a:lnTo>
                <a:lnTo>
                  <a:pt x="18336" y="70142"/>
                </a:lnTo>
                <a:lnTo>
                  <a:pt x="16952" y="73431"/>
                </a:lnTo>
                <a:lnTo>
                  <a:pt x="15075" y="76577"/>
                </a:lnTo>
                <a:lnTo>
                  <a:pt x="12873" y="79626"/>
                </a:lnTo>
                <a:lnTo>
                  <a:pt x="11404" y="82611"/>
                </a:lnTo>
                <a:lnTo>
                  <a:pt x="10425" y="85554"/>
                </a:lnTo>
                <a:lnTo>
                  <a:pt x="9772" y="88468"/>
                </a:lnTo>
                <a:lnTo>
                  <a:pt x="9337" y="91364"/>
                </a:lnTo>
                <a:lnTo>
                  <a:pt x="9048" y="94247"/>
                </a:lnTo>
                <a:lnTo>
                  <a:pt x="8855" y="97121"/>
                </a:lnTo>
                <a:lnTo>
                  <a:pt x="8725" y="99990"/>
                </a:lnTo>
                <a:lnTo>
                  <a:pt x="8582" y="105717"/>
                </a:lnTo>
                <a:lnTo>
                  <a:pt x="7591" y="108578"/>
                </a:lnTo>
                <a:lnTo>
                  <a:pt x="5979" y="111438"/>
                </a:lnTo>
                <a:lnTo>
                  <a:pt x="0" y="119866"/>
                </a:lnTo>
                <a:lnTo>
                  <a:pt x="2481" y="122489"/>
                </a:lnTo>
                <a:lnTo>
                  <a:pt x="7285" y="127383"/>
                </a:lnTo>
                <a:lnTo>
                  <a:pt x="8631" y="126832"/>
                </a:lnTo>
                <a:lnTo>
                  <a:pt x="12668" y="123679"/>
                </a:lnTo>
                <a:lnTo>
                  <a:pt x="15744" y="121101"/>
                </a:lnTo>
                <a:lnTo>
                  <a:pt x="19004" y="120497"/>
                </a:lnTo>
                <a:lnTo>
                  <a:pt x="21207" y="120336"/>
                </a:lnTo>
                <a:lnTo>
                  <a:pt x="24580" y="119277"/>
                </a:lnTo>
                <a:lnTo>
                  <a:pt x="28735" y="117618"/>
                </a:lnTo>
                <a:lnTo>
                  <a:pt x="33409" y="115559"/>
                </a:lnTo>
                <a:lnTo>
                  <a:pt x="38430" y="114187"/>
                </a:lnTo>
                <a:lnTo>
                  <a:pt x="43682" y="113272"/>
                </a:lnTo>
                <a:lnTo>
                  <a:pt x="49089" y="112662"/>
                </a:lnTo>
                <a:lnTo>
                  <a:pt x="54598" y="111303"/>
                </a:lnTo>
                <a:lnTo>
                  <a:pt x="60176" y="109444"/>
                </a:lnTo>
                <a:lnTo>
                  <a:pt x="65800" y="107253"/>
                </a:lnTo>
                <a:lnTo>
                  <a:pt x="71454" y="105792"/>
                </a:lnTo>
                <a:lnTo>
                  <a:pt x="77129" y="104818"/>
                </a:lnTo>
                <a:lnTo>
                  <a:pt x="82816" y="104168"/>
                </a:lnTo>
                <a:lnTo>
                  <a:pt x="87561" y="103736"/>
                </a:lnTo>
                <a:lnTo>
                  <a:pt x="91677" y="103447"/>
                </a:lnTo>
                <a:lnTo>
                  <a:pt x="95373" y="103254"/>
                </a:lnTo>
                <a:lnTo>
                  <a:pt x="107099" y="103041"/>
                </a:lnTo>
                <a:lnTo>
                  <a:pt x="114227" y="102984"/>
                </a:lnTo>
                <a:lnTo>
                  <a:pt x="120883" y="101993"/>
                </a:lnTo>
                <a:lnTo>
                  <a:pt x="127226" y="100380"/>
                </a:lnTo>
                <a:lnTo>
                  <a:pt x="133359" y="98353"/>
                </a:lnTo>
                <a:lnTo>
                  <a:pt x="138401" y="97001"/>
                </a:lnTo>
                <a:lnTo>
                  <a:pt x="142715" y="96100"/>
                </a:lnTo>
                <a:lnTo>
                  <a:pt x="146542" y="95499"/>
                </a:lnTo>
                <a:lnTo>
                  <a:pt x="151000" y="95098"/>
                </a:lnTo>
                <a:lnTo>
                  <a:pt x="155877" y="94831"/>
                </a:lnTo>
                <a:lnTo>
                  <a:pt x="166375" y="94535"/>
                </a:lnTo>
                <a:lnTo>
                  <a:pt x="189753" y="94328"/>
                </a:lnTo>
                <a:lnTo>
                  <a:pt x="194094" y="95271"/>
                </a:lnTo>
                <a:lnTo>
                  <a:pt x="198893" y="96851"/>
                </a:lnTo>
                <a:lnTo>
                  <a:pt x="203998" y="98857"/>
                </a:lnTo>
                <a:lnTo>
                  <a:pt x="208353" y="100195"/>
                </a:lnTo>
                <a:lnTo>
                  <a:pt x="212210" y="101086"/>
                </a:lnTo>
                <a:lnTo>
                  <a:pt x="220692" y="102517"/>
                </a:lnTo>
                <a:lnTo>
                  <a:pt x="226712" y="102765"/>
                </a:lnTo>
                <a:lnTo>
                  <a:pt x="231352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96"/>
          <p:cNvSpPr/>
          <p:nvPr/>
        </p:nvSpPr>
        <p:spPr>
          <a:xfrm>
            <a:off x="8086728" y="3043237"/>
            <a:ext cx="42860" cy="360046"/>
          </a:xfrm>
          <a:custGeom>
            <a:avLst/>
            <a:gdLst/>
            <a:ahLst/>
            <a:cxnLst/>
            <a:rect l="0" t="0" r="0" b="0"/>
            <a:pathLst>
              <a:path w="42860" h="360046">
                <a:moveTo>
                  <a:pt x="8569" y="0"/>
                </a:moveTo>
                <a:lnTo>
                  <a:pt x="28" y="0"/>
                </a:lnTo>
                <a:lnTo>
                  <a:pt x="0" y="11932"/>
                </a:lnTo>
                <a:lnTo>
                  <a:pt x="951" y="15575"/>
                </a:lnTo>
                <a:lnTo>
                  <a:pt x="2538" y="19908"/>
                </a:lnTo>
                <a:lnTo>
                  <a:pt x="4549" y="24702"/>
                </a:lnTo>
                <a:lnTo>
                  <a:pt x="5888" y="29803"/>
                </a:lnTo>
                <a:lnTo>
                  <a:pt x="6781" y="35109"/>
                </a:lnTo>
                <a:lnTo>
                  <a:pt x="7775" y="46084"/>
                </a:lnTo>
                <a:lnTo>
                  <a:pt x="8216" y="57312"/>
                </a:lnTo>
                <a:lnTo>
                  <a:pt x="9286" y="62973"/>
                </a:lnTo>
                <a:lnTo>
                  <a:pt x="10953" y="68652"/>
                </a:lnTo>
                <a:lnTo>
                  <a:pt x="13015" y="74343"/>
                </a:lnTo>
                <a:lnTo>
                  <a:pt x="14390" y="80995"/>
                </a:lnTo>
                <a:lnTo>
                  <a:pt x="15308" y="88286"/>
                </a:lnTo>
                <a:lnTo>
                  <a:pt x="15920" y="96005"/>
                </a:lnTo>
                <a:lnTo>
                  <a:pt x="17280" y="103056"/>
                </a:lnTo>
                <a:lnTo>
                  <a:pt x="19138" y="109662"/>
                </a:lnTo>
                <a:lnTo>
                  <a:pt x="21330" y="115970"/>
                </a:lnTo>
                <a:lnTo>
                  <a:pt x="22791" y="123034"/>
                </a:lnTo>
                <a:lnTo>
                  <a:pt x="23766" y="130600"/>
                </a:lnTo>
                <a:lnTo>
                  <a:pt x="24415" y="138502"/>
                </a:lnTo>
                <a:lnTo>
                  <a:pt x="24848" y="145674"/>
                </a:lnTo>
                <a:lnTo>
                  <a:pt x="25330" y="158724"/>
                </a:lnTo>
                <a:lnTo>
                  <a:pt x="26410" y="165824"/>
                </a:lnTo>
                <a:lnTo>
                  <a:pt x="28083" y="173414"/>
                </a:lnTo>
                <a:lnTo>
                  <a:pt x="30151" y="181332"/>
                </a:lnTo>
                <a:lnTo>
                  <a:pt x="31529" y="189468"/>
                </a:lnTo>
                <a:lnTo>
                  <a:pt x="32449" y="197750"/>
                </a:lnTo>
                <a:lnTo>
                  <a:pt x="33061" y="206128"/>
                </a:lnTo>
                <a:lnTo>
                  <a:pt x="33469" y="213619"/>
                </a:lnTo>
                <a:lnTo>
                  <a:pt x="33923" y="227022"/>
                </a:lnTo>
                <a:lnTo>
                  <a:pt x="34239" y="263752"/>
                </a:lnTo>
                <a:lnTo>
                  <a:pt x="34255" y="270132"/>
                </a:lnTo>
                <a:lnTo>
                  <a:pt x="35218" y="276291"/>
                </a:lnTo>
                <a:lnTo>
                  <a:pt x="36813" y="282301"/>
                </a:lnTo>
                <a:lnTo>
                  <a:pt x="38828" y="288213"/>
                </a:lnTo>
                <a:lnTo>
                  <a:pt x="40172" y="294060"/>
                </a:lnTo>
                <a:lnTo>
                  <a:pt x="41068" y="299863"/>
                </a:lnTo>
                <a:lnTo>
                  <a:pt x="42063" y="310437"/>
                </a:lnTo>
                <a:lnTo>
                  <a:pt x="42506" y="318312"/>
                </a:lnTo>
                <a:lnTo>
                  <a:pt x="42702" y="327527"/>
                </a:lnTo>
                <a:lnTo>
                  <a:pt x="42859" y="359998"/>
                </a:lnTo>
                <a:lnTo>
                  <a:pt x="34287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97"/>
          <p:cNvSpPr/>
          <p:nvPr/>
        </p:nvSpPr>
        <p:spPr>
          <a:xfrm>
            <a:off x="4143409" y="3137579"/>
            <a:ext cx="248569" cy="282814"/>
          </a:xfrm>
          <a:custGeom>
            <a:avLst/>
            <a:gdLst/>
            <a:ahLst/>
            <a:cxnLst/>
            <a:rect l="0" t="0" r="0" b="0"/>
            <a:pathLst>
              <a:path w="248569" h="282814">
                <a:moveTo>
                  <a:pt x="8538" y="68535"/>
                </a:moveTo>
                <a:lnTo>
                  <a:pt x="8538" y="60316"/>
                </a:lnTo>
                <a:lnTo>
                  <a:pt x="1157" y="52613"/>
                </a:lnTo>
                <a:lnTo>
                  <a:pt x="495" y="49394"/>
                </a:lnTo>
                <a:lnTo>
                  <a:pt x="70" y="44117"/>
                </a:lnTo>
                <a:lnTo>
                  <a:pt x="2552" y="40855"/>
                </a:lnTo>
                <a:lnTo>
                  <a:pt x="9304" y="33664"/>
                </a:lnTo>
                <a:lnTo>
                  <a:pt x="20120" y="22701"/>
                </a:lnTo>
                <a:lnTo>
                  <a:pt x="23879" y="19881"/>
                </a:lnTo>
                <a:lnTo>
                  <a:pt x="28290" y="17049"/>
                </a:lnTo>
                <a:lnTo>
                  <a:pt x="33136" y="14209"/>
                </a:lnTo>
                <a:lnTo>
                  <a:pt x="38272" y="11363"/>
                </a:lnTo>
                <a:lnTo>
                  <a:pt x="49058" y="5661"/>
                </a:lnTo>
                <a:lnTo>
                  <a:pt x="54602" y="3759"/>
                </a:lnTo>
                <a:lnTo>
                  <a:pt x="60202" y="2491"/>
                </a:lnTo>
                <a:lnTo>
                  <a:pt x="65841" y="1646"/>
                </a:lnTo>
                <a:lnTo>
                  <a:pt x="70552" y="1083"/>
                </a:lnTo>
                <a:lnTo>
                  <a:pt x="74646" y="707"/>
                </a:lnTo>
                <a:lnTo>
                  <a:pt x="78328" y="456"/>
                </a:lnTo>
                <a:lnTo>
                  <a:pt x="90038" y="178"/>
                </a:lnTo>
                <a:lnTo>
                  <a:pt x="116289" y="0"/>
                </a:lnTo>
                <a:lnTo>
                  <a:pt x="121329" y="937"/>
                </a:lnTo>
                <a:lnTo>
                  <a:pt x="125642" y="2515"/>
                </a:lnTo>
                <a:lnTo>
                  <a:pt x="129470" y="4519"/>
                </a:lnTo>
                <a:lnTo>
                  <a:pt x="133926" y="5856"/>
                </a:lnTo>
                <a:lnTo>
                  <a:pt x="138803" y="6746"/>
                </a:lnTo>
                <a:lnTo>
                  <a:pt x="143959" y="7340"/>
                </a:lnTo>
                <a:lnTo>
                  <a:pt x="149301" y="9641"/>
                </a:lnTo>
                <a:lnTo>
                  <a:pt x="154768" y="13080"/>
                </a:lnTo>
                <a:lnTo>
                  <a:pt x="160317" y="17278"/>
                </a:lnTo>
                <a:lnTo>
                  <a:pt x="164969" y="21029"/>
                </a:lnTo>
                <a:lnTo>
                  <a:pt x="172678" y="27736"/>
                </a:lnTo>
                <a:lnTo>
                  <a:pt x="179279" y="36433"/>
                </a:lnTo>
                <a:lnTo>
                  <a:pt x="182373" y="41419"/>
                </a:lnTo>
                <a:lnTo>
                  <a:pt x="188351" y="49499"/>
                </a:lnTo>
                <a:lnTo>
                  <a:pt x="194182" y="57217"/>
                </a:lnTo>
                <a:lnTo>
                  <a:pt x="197071" y="61942"/>
                </a:lnTo>
                <a:lnTo>
                  <a:pt x="199949" y="66998"/>
                </a:lnTo>
                <a:lnTo>
                  <a:pt x="205687" y="77695"/>
                </a:lnTo>
                <a:lnTo>
                  <a:pt x="208551" y="83214"/>
                </a:lnTo>
                <a:lnTo>
                  <a:pt x="209507" y="88799"/>
                </a:lnTo>
                <a:lnTo>
                  <a:pt x="209193" y="94427"/>
                </a:lnTo>
                <a:lnTo>
                  <a:pt x="208030" y="100084"/>
                </a:lnTo>
                <a:lnTo>
                  <a:pt x="207255" y="105760"/>
                </a:lnTo>
                <a:lnTo>
                  <a:pt x="206739" y="111450"/>
                </a:lnTo>
                <a:lnTo>
                  <a:pt x="206394" y="117147"/>
                </a:lnTo>
                <a:lnTo>
                  <a:pt x="206011" y="128558"/>
                </a:lnTo>
                <a:lnTo>
                  <a:pt x="205910" y="134268"/>
                </a:lnTo>
                <a:lnTo>
                  <a:pt x="204889" y="139980"/>
                </a:lnTo>
                <a:lnTo>
                  <a:pt x="203256" y="145693"/>
                </a:lnTo>
                <a:lnTo>
                  <a:pt x="201215" y="151406"/>
                </a:lnTo>
                <a:lnTo>
                  <a:pt x="198902" y="157120"/>
                </a:lnTo>
                <a:lnTo>
                  <a:pt x="196407" y="162835"/>
                </a:lnTo>
                <a:lnTo>
                  <a:pt x="191095" y="174264"/>
                </a:lnTo>
                <a:lnTo>
                  <a:pt x="185560" y="185694"/>
                </a:lnTo>
                <a:lnTo>
                  <a:pt x="182750" y="190456"/>
                </a:lnTo>
                <a:lnTo>
                  <a:pt x="177088" y="198287"/>
                </a:lnTo>
                <a:lnTo>
                  <a:pt x="173292" y="202662"/>
                </a:lnTo>
                <a:lnTo>
                  <a:pt x="168857" y="207483"/>
                </a:lnTo>
                <a:lnTo>
                  <a:pt x="163995" y="212602"/>
                </a:lnTo>
                <a:lnTo>
                  <a:pt x="158848" y="216968"/>
                </a:lnTo>
                <a:lnTo>
                  <a:pt x="153512" y="220830"/>
                </a:lnTo>
                <a:lnTo>
                  <a:pt x="148050" y="224358"/>
                </a:lnTo>
                <a:lnTo>
                  <a:pt x="143456" y="228615"/>
                </a:lnTo>
                <a:lnTo>
                  <a:pt x="139441" y="233357"/>
                </a:lnTo>
                <a:lnTo>
                  <a:pt x="135811" y="238424"/>
                </a:lnTo>
                <a:lnTo>
                  <a:pt x="129239" y="246594"/>
                </a:lnTo>
                <a:lnTo>
                  <a:pt x="126153" y="250106"/>
                </a:lnTo>
                <a:lnTo>
                  <a:pt x="122191" y="253400"/>
                </a:lnTo>
                <a:lnTo>
                  <a:pt x="117644" y="256549"/>
                </a:lnTo>
                <a:lnTo>
                  <a:pt x="112708" y="259600"/>
                </a:lnTo>
                <a:lnTo>
                  <a:pt x="107512" y="262587"/>
                </a:lnTo>
                <a:lnTo>
                  <a:pt x="96659" y="268446"/>
                </a:lnTo>
                <a:lnTo>
                  <a:pt x="92050" y="270389"/>
                </a:lnTo>
                <a:lnTo>
                  <a:pt x="84390" y="272548"/>
                </a:lnTo>
                <a:lnTo>
                  <a:pt x="80061" y="274077"/>
                </a:lnTo>
                <a:lnTo>
                  <a:pt x="75270" y="276048"/>
                </a:lnTo>
                <a:lnTo>
                  <a:pt x="70171" y="278315"/>
                </a:lnTo>
                <a:lnTo>
                  <a:pt x="65819" y="279825"/>
                </a:lnTo>
                <a:lnTo>
                  <a:pt x="58444" y="281505"/>
                </a:lnTo>
                <a:lnTo>
                  <a:pt x="51991" y="282251"/>
                </a:lnTo>
                <a:lnTo>
                  <a:pt x="45948" y="282583"/>
                </a:lnTo>
                <a:lnTo>
                  <a:pt x="40087" y="282730"/>
                </a:lnTo>
                <a:lnTo>
                  <a:pt x="31433" y="282813"/>
                </a:lnTo>
                <a:lnTo>
                  <a:pt x="28563" y="281872"/>
                </a:lnTo>
                <a:lnTo>
                  <a:pt x="22835" y="278287"/>
                </a:lnTo>
                <a:lnTo>
                  <a:pt x="17115" y="276058"/>
                </a:lnTo>
                <a:lnTo>
                  <a:pt x="14256" y="275464"/>
                </a:lnTo>
                <a:lnTo>
                  <a:pt x="12350" y="274115"/>
                </a:lnTo>
                <a:lnTo>
                  <a:pt x="11079" y="272264"/>
                </a:lnTo>
                <a:lnTo>
                  <a:pt x="10232" y="270077"/>
                </a:lnTo>
                <a:lnTo>
                  <a:pt x="8715" y="268619"/>
                </a:lnTo>
                <a:lnTo>
                  <a:pt x="6751" y="267647"/>
                </a:lnTo>
                <a:lnTo>
                  <a:pt x="4489" y="266999"/>
                </a:lnTo>
                <a:lnTo>
                  <a:pt x="2981" y="265615"/>
                </a:lnTo>
                <a:lnTo>
                  <a:pt x="1976" y="263739"/>
                </a:lnTo>
                <a:lnTo>
                  <a:pt x="1306" y="261536"/>
                </a:lnTo>
                <a:lnTo>
                  <a:pt x="562" y="254009"/>
                </a:lnTo>
                <a:lnTo>
                  <a:pt x="230" y="245266"/>
                </a:lnTo>
                <a:lnTo>
                  <a:pt x="44" y="234988"/>
                </a:lnTo>
                <a:lnTo>
                  <a:pt x="0" y="228875"/>
                </a:lnTo>
                <a:lnTo>
                  <a:pt x="941" y="225911"/>
                </a:lnTo>
                <a:lnTo>
                  <a:pt x="4527" y="220078"/>
                </a:lnTo>
                <a:lnTo>
                  <a:pt x="11900" y="211439"/>
                </a:lnTo>
                <a:lnTo>
                  <a:pt x="17335" y="203168"/>
                </a:lnTo>
                <a:lnTo>
                  <a:pt x="20117" y="198296"/>
                </a:lnTo>
                <a:lnTo>
                  <a:pt x="23878" y="195047"/>
                </a:lnTo>
                <a:lnTo>
                  <a:pt x="28290" y="192882"/>
                </a:lnTo>
                <a:lnTo>
                  <a:pt x="33136" y="191438"/>
                </a:lnTo>
                <a:lnTo>
                  <a:pt x="37319" y="189523"/>
                </a:lnTo>
                <a:lnTo>
                  <a:pt x="48710" y="182277"/>
                </a:lnTo>
                <a:lnTo>
                  <a:pt x="53417" y="179606"/>
                </a:lnTo>
                <a:lnTo>
                  <a:pt x="58460" y="176872"/>
                </a:lnTo>
                <a:lnTo>
                  <a:pt x="63727" y="175050"/>
                </a:lnTo>
                <a:lnTo>
                  <a:pt x="69143" y="173835"/>
                </a:lnTo>
                <a:lnTo>
                  <a:pt x="74659" y="173025"/>
                </a:lnTo>
                <a:lnTo>
                  <a:pt x="80241" y="172486"/>
                </a:lnTo>
                <a:lnTo>
                  <a:pt x="85868" y="172125"/>
                </a:lnTo>
                <a:lnTo>
                  <a:pt x="91524" y="171886"/>
                </a:lnTo>
                <a:lnTo>
                  <a:pt x="102888" y="171619"/>
                </a:lnTo>
                <a:lnTo>
                  <a:pt x="108586" y="171548"/>
                </a:lnTo>
                <a:lnTo>
                  <a:pt x="114289" y="172453"/>
                </a:lnTo>
                <a:lnTo>
                  <a:pt x="119996" y="174009"/>
                </a:lnTo>
                <a:lnTo>
                  <a:pt x="125706" y="175998"/>
                </a:lnTo>
                <a:lnTo>
                  <a:pt x="131418" y="177325"/>
                </a:lnTo>
                <a:lnTo>
                  <a:pt x="137130" y="178209"/>
                </a:lnTo>
                <a:lnTo>
                  <a:pt x="142844" y="178799"/>
                </a:lnTo>
                <a:lnTo>
                  <a:pt x="148557" y="180144"/>
                </a:lnTo>
                <a:lnTo>
                  <a:pt x="154272" y="181994"/>
                </a:lnTo>
                <a:lnTo>
                  <a:pt x="159987" y="184179"/>
                </a:lnTo>
                <a:lnTo>
                  <a:pt x="164748" y="186589"/>
                </a:lnTo>
                <a:lnTo>
                  <a:pt x="168876" y="189148"/>
                </a:lnTo>
                <a:lnTo>
                  <a:pt x="172580" y="191806"/>
                </a:lnTo>
                <a:lnTo>
                  <a:pt x="176954" y="194531"/>
                </a:lnTo>
                <a:lnTo>
                  <a:pt x="181776" y="197300"/>
                </a:lnTo>
                <a:lnTo>
                  <a:pt x="186895" y="200099"/>
                </a:lnTo>
                <a:lnTo>
                  <a:pt x="191260" y="202917"/>
                </a:lnTo>
                <a:lnTo>
                  <a:pt x="198650" y="208588"/>
                </a:lnTo>
                <a:lnTo>
                  <a:pt x="202907" y="210482"/>
                </a:lnTo>
                <a:lnTo>
                  <a:pt x="207650" y="211744"/>
                </a:lnTo>
                <a:lnTo>
                  <a:pt x="212717" y="212585"/>
                </a:lnTo>
                <a:lnTo>
                  <a:pt x="217047" y="214098"/>
                </a:lnTo>
                <a:lnTo>
                  <a:pt x="224399" y="218320"/>
                </a:lnTo>
                <a:lnTo>
                  <a:pt x="230841" y="223372"/>
                </a:lnTo>
                <a:lnTo>
                  <a:pt x="236880" y="228791"/>
                </a:lnTo>
                <a:lnTo>
                  <a:pt x="248568" y="2399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98"/>
          <p:cNvSpPr/>
          <p:nvPr/>
        </p:nvSpPr>
        <p:spPr>
          <a:xfrm>
            <a:off x="4572000" y="3283277"/>
            <a:ext cx="42749" cy="25699"/>
          </a:xfrm>
          <a:custGeom>
            <a:avLst/>
            <a:gdLst/>
            <a:ahLst/>
            <a:cxnLst/>
            <a:rect l="0" t="0" r="0" b="0"/>
            <a:pathLst>
              <a:path w="42749" h="25699">
                <a:moveTo>
                  <a:pt x="17145" y="17135"/>
                </a:moveTo>
                <a:lnTo>
                  <a:pt x="17145" y="25698"/>
                </a:lnTo>
                <a:lnTo>
                  <a:pt x="17145" y="21154"/>
                </a:lnTo>
                <a:lnTo>
                  <a:pt x="18097" y="19815"/>
                </a:lnTo>
                <a:lnTo>
                  <a:pt x="19685" y="18921"/>
                </a:lnTo>
                <a:lnTo>
                  <a:pt x="21695" y="18326"/>
                </a:lnTo>
                <a:lnTo>
                  <a:pt x="23036" y="16976"/>
                </a:lnTo>
                <a:lnTo>
                  <a:pt x="23930" y="15124"/>
                </a:lnTo>
                <a:lnTo>
                  <a:pt x="25364" y="9859"/>
                </a:lnTo>
                <a:lnTo>
                  <a:pt x="26434" y="8474"/>
                </a:lnTo>
                <a:lnTo>
                  <a:pt x="28100" y="6599"/>
                </a:lnTo>
                <a:lnTo>
                  <a:pt x="33067" y="1296"/>
                </a:lnTo>
                <a:lnTo>
                  <a:pt x="34427" y="860"/>
                </a:lnTo>
                <a:lnTo>
                  <a:pt x="36286" y="570"/>
                </a:lnTo>
                <a:lnTo>
                  <a:pt x="42748" y="0"/>
                </a:lnTo>
                <a:lnTo>
                  <a:pt x="40271" y="2534"/>
                </a:lnTo>
                <a:lnTo>
                  <a:pt x="30089" y="12760"/>
                </a:lnTo>
                <a:lnTo>
                  <a:pt x="27679" y="14219"/>
                </a:lnTo>
                <a:lnTo>
                  <a:pt x="25120" y="15191"/>
                </a:lnTo>
                <a:lnTo>
                  <a:pt x="22461" y="15839"/>
                </a:lnTo>
                <a:lnTo>
                  <a:pt x="19737" y="16271"/>
                </a:lnTo>
                <a:lnTo>
                  <a:pt x="16967" y="16559"/>
                </a:lnTo>
                <a:lnTo>
                  <a:pt x="14170" y="16751"/>
                </a:lnTo>
                <a:lnTo>
                  <a:pt x="11351" y="17831"/>
                </a:lnTo>
                <a:lnTo>
                  <a:pt x="8520" y="19505"/>
                </a:lnTo>
                <a:lnTo>
                  <a:pt x="5680" y="21572"/>
                </a:lnTo>
                <a:lnTo>
                  <a:pt x="3786" y="21998"/>
                </a:lnTo>
                <a:lnTo>
                  <a:pt x="2524" y="21330"/>
                </a:lnTo>
                <a:lnTo>
                  <a:pt x="0" y="171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99"/>
          <p:cNvSpPr/>
          <p:nvPr/>
        </p:nvSpPr>
        <p:spPr>
          <a:xfrm>
            <a:off x="6793513" y="2888932"/>
            <a:ext cx="298803" cy="634366"/>
          </a:xfrm>
          <a:custGeom>
            <a:avLst/>
            <a:gdLst/>
            <a:ahLst/>
            <a:cxnLst/>
            <a:rect l="0" t="0" r="0" b="0"/>
            <a:pathLst>
              <a:path w="298803" h="634366">
                <a:moveTo>
                  <a:pt x="101634" y="0"/>
                </a:moveTo>
                <a:lnTo>
                  <a:pt x="93166" y="0"/>
                </a:lnTo>
                <a:lnTo>
                  <a:pt x="88542" y="4551"/>
                </a:lnTo>
                <a:lnTo>
                  <a:pt x="81139" y="16483"/>
                </a:lnTo>
                <a:lnTo>
                  <a:pt x="70105" y="31690"/>
                </a:lnTo>
                <a:lnTo>
                  <a:pt x="61601" y="47596"/>
                </a:lnTo>
                <a:lnTo>
                  <a:pt x="53048" y="69030"/>
                </a:lnTo>
                <a:lnTo>
                  <a:pt x="45434" y="87869"/>
                </a:lnTo>
                <a:lnTo>
                  <a:pt x="41803" y="106469"/>
                </a:lnTo>
                <a:lnTo>
                  <a:pt x="37577" y="121615"/>
                </a:lnTo>
                <a:lnTo>
                  <a:pt x="32525" y="137871"/>
                </a:lnTo>
                <a:lnTo>
                  <a:pt x="13021" y="197209"/>
                </a:lnTo>
                <a:lnTo>
                  <a:pt x="9863" y="216871"/>
                </a:lnTo>
                <a:lnTo>
                  <a:pt x="9021" y="227448"/>
                </a:lnTo>
                <a:lnTo>
                  <a:pt x="8085" y="246821"/>
                </a:lnTo>
                <a:lnTo>
                  <a:pt x="6717" y="264956"/>
                </a:lnTo>
                <a:lnTo>
                  <a:pt x="2934" y="282541"/>
                </a:lnTo>
                <a:lnTo>
                  <a:pt x="1544" y="292183"/>
                </a:lnTo>
                <a:lnTo>
                  <a:pt x="618" y="302421"/>
                </a:lnTo>
                <a:lnTo>
                  <a:pt x="0" y="313057"/>
                </a:lnTo>
                <a:lnTo>
                  <a:pt x="1853" y="332494"/>
                </a:lnTo>
                <a:lnTo>
                  <a:pt x="4899" y="350658"/>
                </a:lnTo>
                <a:lnTo>
                  <a:pt x="6254" y="368256"/>
                </a:lnTo>
                <a:lnTo>
                  <a:pt x="6855" y="383062"/>
                </a:lnTo>
                <a:lnTo>
                  <a:pt x="7016" y="389677"/>
                </a:lnTo>
                <a:lnTo>
                  <a:pt x="12274" y="404647"/>
                </a:lnTo>
                <a:lnTo>
                  <a:pt x="26621" y="432990"/>
                </a:lnTo>
                <a:lnTo>
                  <a:pt x="35275" y="447710"/>
                </a:lnTo>
                <a:lnTo>
                  <a:pt x="44519" y="462825"/>
                </a:lnTo>
                <a:lnTo>
                  <a:pt x="51802" y="475892"/>
                </a:lnTo>
                <a:lnTo>
                  <a:pt x="60754" y="488050"/>
                </a:lnTo>
                <a:lnTo>
                  <a:pt x="65808" y="493959"/>
                </a:lnTo>
                <a:lnTo>
                  <a:pt x="71083" y="498851"/>
                </a:lnTo>
                <a:lnTo>
                  <a:pt x="76504" y="503065"/>
                </a:lnTo>
                <a:lnTo>
                  <a:pt x="82023" y="506827"/>
                </a:lnTo>
                <a:lnTo>
                  <a:pt x="90696" y="516086"/>
                </a:lnTo>
                <a:lnTo>
                  <a:pt x="94342" y="521223"/>
                </a:lnTo>
                <a:lnTo>
                  <a:pt x="100582" y="526552"/>
                </a:lnTo>
                <a:lnTo>
                  <a:pt x="108553" y="532009"/>
                </a:lnTo>
                <a:lnTo>
                  <a:pt x="117676" y="537553"/>
                </a:lnTo>
                <a:lnTo>
                  <a:pt x="126616" y="542201"/>
                </a:lnTo>
                <a:lnTo>
                  <a:pt x="135434" y="546253"/>
                </a:lnTo>
                <a:lnTo>
                  <a:pt x="144170" y="549906"/>
                </a:lnTo>
                <a:lnTo>
                  <a:pt x="151898" y="554246"/>
                </a:lnTo>
                <a:lnTo>
                  <a:pt x="158957" y="559045"/>
                </a:lnTo>
                <a:lnTo>
                  <a:pt x="165566" y="564149"/>
                </a:lnTo>
                <a:lnTo>
                  <a:pt x="171878" y="568505"/>
                </a:lnTo>
                <a:lnTo>
                  <a:pt x="177991" y="572360"/>
                </a:lnTo>
                <a:lnTo>
                  <a:pt x="183971" y="575884"/>
                </a:lnTo>
                <a:lnTo>
                  <a:pt x="189863" y="579185"/>
                </a:lnTo>
                <a:lnTo>
                  <a:pt x="201490" y="585393"/>
                </a:lnTo>
                <a:lnTo>
                  <a:pt x="218745" y="594243"/>
                </a:lnTo>
                <a:lnTo>
                  <a:pt x="227661" y="600023"/>
                </a:lnTo>
                <a:lnTo>
                  <a:pt x="235751" y="605767"/>
                </a:lnTo>
                <a:lnTo>
                  <a:pt x="240576" y="608632"/>
                </a:lnTo>
                <a:lnTo>
                  <a:pt x="245696" y="611495"/>
                </a:lnTo>
                <a:lnTo>
                  <a:pt x="256467" y="617216"/>
                </a:lnTo>
                <a:lnTo>
                  <a:pt x="262005" y="620075"/>
                </a:lnTo>
                <a:lnTo>
                  <a:pt x="270700" y="625791"/>
                </a:lnTo>
                <a:lnTo>
                  <a:pt x="274352" y="628649"/>
                </a:lnTo>
                <a:lnTo>
                  <a:pt x="278692" y="630555"/>
                </a:lnTo>
                <a:lnTo>
                  <a:pt x="283490" y="631825"/>
                </a:lnTo>
                <a:lnTo>
                  <a:pt x="298802" y="6343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00"/>
          <p:cNvSpPr/>
          <p:nvPr/>
        </p:nvSpPr>
        <p:spPr>
          <a:xfrm>
            <a:off x="8121015" y="2863214"/>
            <a:ext cx="325710" cy="737237"/>
          </a:xfrm>
          <a:custGeom>
            <a:avLst/>
            <a:gdLst/>
            <a:ahLst/>
            <a:cxnLst/>
            <a:rect l="0" t="0" r="0" b="0"/>
            <a:pathLst>
              <a:path w="325710" h="737237">
                <a:moveTo>
                  <a:pt x="0" y="0"/>
                </a:moveTo>
                <a:lnTo>
                  <a:pt x="20400" y="0"/>
                </a:lnTo>
                <a:lnTo>
                  <a:pt x="28434" y="2541"/>
                </a:lnTo>
                <a:lnTo>
                  <a:pt x="38355" y="5892"/>
                </a:lnTo>
                <a:lnTo>
                  <a:pt x="43667" y="6786"/>
                </a:lnTo>
                <a:lnTo>
                  <a:pt x="49114" y="7381"/>
                </a:lnTo>
                <a:lnTo>
                  <a:pt x="54651" y="8731"/>
                </a:lnTo>
                <a:lnTo>
                  <a:pt x="60246" y="10584"/>
                </a:lnTo>
                <a:lnTo>
                  <a:pt x="65882" y="12771"/>
                </a:lnTo>
                <a:lnTo>
                  <a:pt x="71543" y="15182"/>
                </a:lnTo>
                <a:lnTo>
                  <a:pt x="82914" y="20400"/>
                </a:lnTo>
                <a:lnTo>
                  <a:pt x="100026" y="28693"/>
                </a:lnTo>
                <a:lnTo>
                  <a:pt x="106689" y="31512"/>
                </a:lnTo>
                <a:lnTo>
                  <a:pt x="113988" y="34343"/>
                </a:lnTo>
                <a:lnTo>
                  <a:pt x="121713" y="37183"/>
                </a:lnTo>
                <a:lnTo>
                  <a:pt x="128767" y="40981"/>
                </a:lnTo>
                <a:lnTo>
                  <a:pt x="135374" y="45418"/>
                </a:lnTo>
                <a:lnTo>
                  <a:pt x="141684" y="50282"/>
                </a:lnTo>
                <a:lnTo>
                  <a:pt x="147797" y="54476"/>
                </a:lnTo>
                <a:lnTo>
                  <a:pt x="153776" y="58225"/>
                </a:lnTo>
                <a:lnTo>
                  <a:pt x="159667" y="61677"/>
                </a:lnTo>
                <a:lnTo>
                  <a:pt x="165500" y="65883"/>
                </a:lnTo>
                <a:lnTo>
                  <a:pt x="171292" y="70592"/>
                </a:lnTo>
                <a:lnTo>
                  <a:pt x="177059" y="75637"/>
                </a:lnTo>
                <a:lnTo>
                  <a:pt x="183762" y="80905"/>
                </a:lnTo>
                <a:lnTo>
                  <a:pt x="191088" y="86322"/>
                </a:lnTo>
                <a:lnTo>
                  <a:pt x="198830" y="91838"/>
                </a:lnTo>
                <a:lnTo>
                  <a:pt x="205896" y="97420"/>
                </a:lnTo>
                <a:lnTo>
                  <a:pt x="212511" y="103047"/>
                </a:lnTo>
                <a:lnTo>
                  <a:pt x="218827" y="108704"/>
                </a:lnTo>
                <a:lnTo>
                  <a:pt x="224942" y="115332"/>
                </a:lnTo>
                <a:lnTo>
                  <a:pt x="230924" y="122608"/>
                </a:lnTo>
                <a:lnTo>
                  <a:pt x="236816" y="130316"/>
                </a:lnTo>
                <a:lnTo>
                  <a:pt x="242650" y="137360"/>
                </a:lnTo>
                <a:lnTo>
                  <a:pt x="248444" y="143961"/>
                </a:lnTo>
                <a:lnTo>
                  <a:pt x="254212" y="150267"/>
                </a:lnTo>
                <a:lnTo>
                  <a:pt x="259962" y="157328"/>
                </a:lnTo>
                <a:lnTo>
                  <a:pt x="265700" y="164893"/>
                </a:lnTo>
                <a:lnTo>
                  <a:pt x="277156" y="180918"/>
                </a:lnTo>
                <a:lnTo>
                  <a:pt x="288598" y="197566"/>
                </a:lnTo>
                <a:lnTo>
                  <a:pt x="297493" y="214490"/>
                </a:lnTo>
                <a:lnTo>
                  <a:pt x="304621" y="232489"/>
                </a:lnTo>
                <a:lnTo>
                  <a:pt x="319891" y="281712"/>
                </a:lnTo>
                <a:lnTo>
                  <a:pt x="323149" y="299513"/>
                </a:lnTo>
                <a:lnTo>
                  <a:pt x="324596" y="316950"/>
                </a:lnTo>
                <a:lnTo>
                  <a:pt x="325239" y="334224"/>
                </a:lnTo>
                <a:lnTo>
                  <a:pt x="325653" y="375441"/>
                </a:lnTo>
                <a:lnTo>
                  <a:pt x="325709" y="397686"/>
                </a:lnTo>
                <a:lnTo>
                  <a:pt x="323195" y="417732"/>
                </a:lnTo>
                <a:lnTo>
                  <a:pt x="318903" y="437119"/>
                </a:lnTo>
                <a:lnTo>
                  <a:pt x="297135" y="525889"/>
                </a:lnTo>
                <a:lnTo>
                  <a:pt x="291445" y="546149"/>
                </a:lnTo>
                <a:lnTo>
                  <a:pt x="284788" y="565631"/>
                </a:lnTo>
                <a:lnTo>
                  <a:pt x="271283" y="597066"/>
                </a:lnTo>
                <a:lnTo>
                  <a:pt x="264080" y="615883"/>
                </a:lnTo>
                <a:lnTo>
                  <a:pt x="255165" y="631231"/>
                </a:lnTo>
                <a:lnTo>
                  <a:pt x="245802" y="645355"/>
                </a:lnTo>
                <a:lnTo>
                  <a:pt x="238468" y="661157"/>
                </a:lnTo>
                <a:lnTo>
                  <a:pt x="229493" y="675166"/>
                </a:lnTo>
                <a:lnTo>
                  <a:pt x="220107" y="687742"/>
                </a:lnTo>
                <a:lnTo>
                  <a:pt x="212760" y="699681"/>
                </a:lnTo>
                <a:lnTo>
                  <a:pt x="203779" y="708797"/>
                </a:lnTo>
                <a:lnTo>
                  <a:pt x="198718" y="712562"/>
                </a:lnTo>
                <a:lnTo>
                  <a:pt x="195343" y="716024"/>
                </a:lnTo>
                <a:lnTo>
                  <a:pt x="193094" y="719284"/>
                </a:lnTo>
                <a:lnTo>
                  <a:pt x="189642" y="725447"/>
                </a:lnTo>
                <a:lnTo>
                  <a:pt x="180453" y="736720"/>
                </a:lnTo>
                <a:lnTo>
                  <a:pt x="171450" y="73723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01"/>
          <p:cNvSpPr/>
          <p:nvPr/>
        </p:nvSpPr>
        <p:spPr>
          <a:xfrm>
            <a:off x="8541067" y="2991847"/>
            <a:ext cx="317184" cy="437154"/>
          </a:xfrm>
          <a:custGeom>
            <a:avLst/>
            <a:gdLst/>
            <a:ahLst/>
            <a:cxnLst/>
            <a:rect l="0" t="0" r="0" b="0"/>
            <a:pathLst>
              <a:path w="317184" h="437154">
                <a:moveTo>
                  <a:pt x="0" y="94253"/>
                </a:moveTo>
                <a:lnTo>
                  <a:pt x="4551" y="89702"/>
                </a:lnTo>
                <a:lnTo>
                  <a:pt x="5891" y="87409"/>
                </a:lnTo>
                <a:lnTo>
                  <a:pt x="8731" y="79631"/>
                </a:lnTo>
                <a:lnTo>
                  <a:pt x="14229" y="71293"/>
                </a:lnTo>
                <a:lnTo>
                  <a:pt x="15850" y="65634"/>
                </a:lnTo>
                <a:lnTo>
                  <a:pt x="21649" y="57403"/>
                </a:lnTo>
                <a:lnTo>
                  <a:pt x="31529" y="47395"/>
                </a:lnTo>
                <a:lnTo>
                  <a:pt x="38165" y="42059"/>
                </a:lnTo>
                <a:lnTo>
                  <a:pt x="45445" y="36597"/>
                </a:lnTo>
                <a:lnTo>
                  <a:pt x="51252" y="32003"/>
                </a:lnTo>
                <a:lnTo>
                  <a:pt x="60244" y="24359"/>
                </a:lnTo>
                <a:lnTo>
                  <a:pt x="65880" y="20987"/>
                </a:lnTo>
                <a:lnTo>
                  <a:pt x="72495" y="17786"/>
                </a:lnTo>
                <a:lnTo>
                  <a:pt x="79762" y="14700"/>
                </a:lnTo>
                <a:lnTo>
                  <a:pt x="92917" y="8731"/>
                </a:lnTo>
                <a:lnTo>
                  <a:pt x="99093" y="5806"/>
                </a:lnTo>
                <a:lnTo>
                  <a:pt x="106067" y="3855"/>
                </a:lnTo>
                <a:lnTo>
                  <a:pt x="113574" y="2555"/>
                </a:lnTo>
                <a:lnTo>
                  <a:pt x="121436" y="1689"/>
                </a:lnTo>
                <a:lnTo>
                  <a:pt x="128582" y="1111"/>
                </a:lnTo>
                <a:lnTo>
                  <a:pt x="135251" y="725"/>
                </a:lnTo>
                <a:lnTo>
                  <a:pt x="141603" y="469"/>
                </a:lnTo>
                <a:lnTo>
                  <a:pt x="168745" y="107"/>
                </a:lnTo>
                <a:lnTo>
                  <a:pt x="191815" y="0"/>
                </a:lnTo>
                <a:lnTo>
                  <a:pt x="199315" y="938"/>
                </a:lnTo>
                <a:lnTo>
                  <a:pt x="207171" y="2515"/>
                </a:lnTo>
                <a:lnTo>
                  <a:pt x="215267" y="4519"/>
                </a:lnTo>
                <a:lnTo>
                  <a:pt x="222569" y="5855"/>
                </a:lnTo>
                <a:lnTo>
                  <a:pt x="229341" y="6746"/>
                </a:lnTo>
                <a:lnTo>
                  <a:pt x="235762" y="7340"/>
                </a:lnTo>
                <a:lnTo>
                  <a:pt x="241947" y="9641"/>
                </a:lnTo>
                <a:lnTo>
                  <a:pt x="247976" y="13080"/>
                </a:lnTo>
                <a:lnTo>
                  <a:pt x="253900" y="17277"/>
                </a:lnTo>
                <a:lnTo>
                  <a:pt x="259753" y="21028"/>
                </a:lnTo>
                <a:lnTo>
                  <a:pt x="265562" y="24481"/>
                </a:lnTo>
                <a:lnTo>
                  <a:pt x="271339" y="27736"/>
                </a:lnTo>
                <a:lnTo>
                  <a:pt x="277095" y="31811"/>
                </a:lnTo>
                <a:lnTo>
                  <a:pt x="282837" y="36432"/>
                </a:lnTo>
                <a:lnTo>
                  <a:pt x="288570" y="41418"/>
                </a:lnTo>
                <a:lnTo>
                  <a:pt x="297481" y="52038"/>
                </a:lnTo>
                <a:lnTo>
                  <a:pt x="301190" y="57537"/>
                </a:lnTo>
                <a:lnTo>
                  <a:pt x="303665" y="64061"/>
                </a:lnTo>
                <a:lnTo>
                  <a:pt x="305313" y="71267"/>
                </a:lnTo>
                <a:lnTo>
                  <a:pt x="306412" y="78929"/>
                </a:lnTo>
                <a:lnTo>
                  <a:pt x="307633" y="92522"/>
                </a:lnTo>
                <a:lnTo>
                  <a:pt x="308176" y="105866"/>
                </a:lnTo>
                <a:lnTo>
                  <a:pt x="308417" y="121322"/>
                </a:lnTo>
                <a:lnTo>
                  <a:pt x="307529" y="128491"/>
                </a:lnTo>
                <a:lnTo>
                  <a:pt x="304003" y="141537"/>
                </a:lnTo>
                <a:lnTo>
                  <a:pt x="296662" y="164143"/>
                </a:lnTo>
                <a:lnTo>
                  <a:pt x="293024" y="172279"/>
                </a:lnTo>
                <a:lnTo>
                  <a:pt x="288695" y="180560"/>
                </a:lnTo>
                <a:lnTo>
                  <a:pt x="283903" y="188938"/>
                </a:lnTo>
                <a:lnTo>
                  <a:pt x="279756" y="197381"/>
                </a:lnTo>
                <a:lnTo>
                  <a:pt x="276039" y="205868"/>
                </a:lnTo>
                <a:lnTo>
                  <a:pt x="272609" y="214383"/>
                </a:lnTo>
                <a:lnTo>
                  <a:pt x="266257" y="231464"/>
                </a:lnTo>
                <a:lnTo>
                  <a:pt x="263230" y="240019"/>
                </a:lnTo>
                <a:lnTo>
                  <a:pt x="258354" y="247628"/>
                </a:lnTo>
                <a:lnTo>
                  <a:pt x="252246" y="254605"/>
                </a:lnTo>
                <a:lnTo>
                  <a:pt x="245316" y="261162"/>
                </a:lnTo>
                <a:lnTo>
                  <a:pt x="239745" y="267438"/>
                </a:lnTo>
                <a:lnTo>
                  <a:pt x="231013" y="279491"/>
                </a:lnTo>
                <a:lnTo>
                  <a:pt x="216192" y="301538"/>
                </a:lnTo>
                <a:lnTo>
                  <a:pt x="209850" y="307691"/>
                </a:lnTo>
                <a:lnTo>
                  <a:pt x="202765" y="312745"/>
                </a:lnTo>
                <a:lnTo>
                  <a:pt x="195185" y="317066"/>
                </a:lnTo>
                <a:lnTo>
                  <a:pt x="188226" y="321853"/>
                </a:lnTo>
                <a:lnTo>
                  <a:pt x="181681" y="326948"/>
                </a:lnTo>
                <a:lnTo>
                  <a:pt x="175413" y="332251"/>
                </a:lnTo>
                <a:lnTo>
                  <a:pt x="169330" y="336738"/>
                </a:lnTo>
                <a:lnTo>
                  <a:pt x="163369" y="340682"/>
                </a:lnTo>
                <a:lnTo>
                  <a:pt x="157491" y="344264"/>
                </a:lnTo>
                <a:lnTo>
                  <a:pt x="151666" y="347604"/>
                </a:lnTo>
                <a:lnTo>
                  <a:pt x="140115" y="353856"/>
                </a:lnTo>
                <a:lnTo>
                  <a:pt x="134367" y="355904"/>
                </a:lnTo>
                <a:lnTo>
                  <a:pt x="128630" y="357269"/>
                </a:lnTo>
                <a:lnTo>
                  <a:pt x="122902" y="358179"/>
                </a:lnTo>
                <a:lnTo>
                  <a:pt x="113996" y="361731"/>
                </a:lnTo>
                <a:lnTo>
                  <a:pt x="110287" y="364011"/>
                </a:lnTo>
                <a:lnTo>
                  <a:pt x="101087" y="366545"/>
                </a:lnTo>
                <a:lnTo>
                  <a:pt x="95967" y="367221"/>
                </a:lnTo>
                <a:lnTo>
                  <a:pt x="91600" y="366719"/>
                </a:lnTo>
                <a:lnTo>
                  <a:pt x="87738" y="365432"/>
                </a:lnTo>
                <a:lnTo>
                  <a:pt x="80904" y="362414"/>
                </a:lnTo>
                <a:lnTo>
                  <a:pt x="71703" y="360715"/>
                </a:lnTo>
                <a:lnTo>
                  <a:pt x="65840" y="360318"/>
                </a:lnTo>
                <a:lnTo>
                  <a:pt x="62944" y="359260"/>
                </a:lnTo>
                <a:lnTo>
                  <a:pt x="57185" y="355544"/>
                </a:lnTo>
                <a:lnTo>
                  <a:pt x="48588" y="348096"/>
                </a:lnTo>
                <a:lnTo>
                  <a:pt x="44559" y="344408"/>
                </a:lnTo>
                <a:lnTo>
                  <a:pt x="43994" y="342938"/>
                </a:lnTo>
                <a:lnTo>
                  <a:pt x="43198" y="336318"/>
                </a:lnTo>
                <a:lnTo>
                  <a:pt x="42906" y="322744"/>
                </a:lnTo>
                <a:lnTo>
                  <a:pt x="43844" y="320875"/>
                </a:lnTo>
                <a:lnTo>
                  <a:pt x="45422" y="319629"/>
                </a:lnTo>
                <a:lnTo>
                  <a:pt x="47427" y="318799"/>
                </a:lnTo>
                <a:lnTo>
                  <a:pt x="54799" y="313079"/>
                </a:lnTo>
                <a:lnTo>
                  <a:pt x="57487" y="311575"/>
                </a:lnTo>
                <a:lnTo>
                  <a:pt x="66775" y="308504"/>
                </a:lnTo>
                <a:lnTo>
                  <a:pt x="76033" y="304411"/>
                </a:lnTo>
                <a:lnTo>
                  <a:pt x="81169" y="302938"/>
                </a:lnTo>
                <a:lnTo>
                  <a:pt x="86497" y="301956"/>
                </a:lnTo>
                <a:lnTo>
                  <a:pt x="91954" y="301301"/>
                </a:lnTo>
                <a:lnTo>
                  <a:pt x="97499" y="300865"/>
                </a:lnTo>
                <a:lnTo>
                  <a:pt x="103099" y="300574"/>
                </a:lnTo>
                <a:lnTo>
                  <a:pt x="108738" y="300381"/>
                </a:lnTo>
                <a:lnTo>
                  <a:pt x="114402" y="301203"/>
                </a:lnTo>
                <a:lnTo>
                  <a:pt x="120083" y="302705"/>
                </a:lnTo>
                <a:lnTo>
                  <a:pt x="125776" y="304658"/>
                </a:lnTo>
                <a:lnTo>
                  <a:pt x="131476" y="305961"/>
                </a:lnTo>
                <a:lnTo>
                  <a:pt x="137180" y="306829"/>
                </a:lnTo>
                <a:lnTo>
                  <a:pt x="142888" y="307407"/>
                </a:lnTo>
                <a:lnTo>
                  <a:pt x="148599" y="307793"/>
                </a:lnTo>
                <a:lnTo>
                  <a:pt x="154311" y="308051"/>
                </a:lnTo>
                <a:lnTo>
                  <a:pt x="160025" y="308222"/>
                </a:lnTo>
                <a:lnTo>
                  <a:pt x="165738" y="309289"/>
                </a:lnTo>
                <a:lnTo>
                  <a:pt x="171452" y="310953"/>
                </a:lnTo>
                <a:lnTo>
                  <a:pt x="177167" y="313014"/>
                </a:lnTo>
                <a:lnTo>
                  <a:pt x="182881" y="315341"/>
                </a:lnTo>
                <a:lnTo>
                  <a:pt x="188596" y="317845"/>
                </a:lnTo>
                <a:lnTo>
                  <a:pt x="200025" y="323167"/>
                </a:lnTo>
                <a:lnTo>
                  <a:pt x="251460" y="348578"/>
                </a:lnTo>
                <a:lnTo>
                  <a:pt x="262890" y="354289"/>
                </a:lnTo>
                <a:lnTo>
                  <a:pt x="271781" y="360002"/>
                </a:lnTo>
                <a:lnTo>
                  <a:pt x="275483" y="362859"/>
                </a:lnTo>
                <a:lnTo>
                  <a:pt x="282140" y="371113"/>
                </a:lnTo>
                <a:lnTo>
                  <a:pt x="291242" y="383931"/>
                </a:lnTo>
                <a:lnTo>
                  <a:pt x="299972" y="393761"/>
                </a:lnTo>
                <a:lnTo>
                  <a:pt x="302852" y="396794"/>
                </a:lnTo>
                <a:lnTo>
                  <a:pt x="304771" y="399770"/>
                </a:lnTo>
                <a:lnTo>
                  <a:pt x="308425" y="408508"/>
                </a:lnTo>
                <a:lnTo>
                  <a:pt x="315841" y="418305"/>
                </a:lnTo>
                <a:lnTo>
                  <a:pt x="316586" y="421791"/>
                </a:lnTo>
                <a:lnTo>
                  <a:pt x="317167" y="435189"/>
                </a:lnTo>
                <a:lnTo>
                  <a:pt x="317183" y="4371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02"/>
          <p:cNvSpPr/>
          <p:nvPr/>
        </p:nvSpPr>
        <p:spPr>
          <a:xfrm>
            <a:off x="3989070" y="3086100"/>
            <a:ext cx="497206" cy="351473"/>
          </a:xfrm>
          <a:custGeom>
            <a:avLst/>
            <a:gdLst/>
            <a:ahLst/>
            <a:cxnLst/>
            <a:rect l="0" t="0" r="0" b="0"/>
            <a:pathLst>
              <a:path w="497206" h="351473">
                <a:moveTo>
                  <a:pt x="497205" y="0"/>
                </a:moveTo>
                <a:lnTo>
                  <a:pt x="492654" y="4551"/>
                </a:lnTo>
                <a:lnTo>
                  <a:pt x="490361" y="5891"/>
                </a:lnTo>
                <a:lnTo>
                  <a:pt x="481604" y="8219"/>
                </a:lnTo>
                <a:lnTo>
                  <a:pt x="473521" y="14394"/>
                </a:lnTo>
                <a:lnTo>
                  <a:pt x="465528" y="17282"/>
                </a:lnTo>
                <a:lnTo>
                  <a:pt x="454294" y="26309"/>
                </a:lnTo>
                <a:lnTo>
                  <a:pt x="451452" y="28969"/>
                </a:lnTo>
                <a:lnTo>
                  <a:pt x="448606" y="30743"/>
                </a:lnTo>
                <a:lnTo>
                  <a:pt x="442902" y="32713"/>
                </a:lnTo>
                <a:lnTo>
                  <a:pt x="434653" y="38669"/>
                </a:lnTo>
                <a:lnTo>
                  <a:pt x="425589" y="45761"/>
                </a:lnTo>
                <a:lnTo>
                  <a:pt x="414178" y="51659"/>
                </a:lnTo>
                <a:lnTo>
                  <a:pt x="404425" y="59789"/>
                </a:lnTo>
                <a:lnTo>
                  <a:pt x="393739" y="67213"/>
                </a:lnTo>
                <a:lnTo>
                  <a:pt x="382640" y="73687"/>
                </a:lnTo>
                <a:lnTo>
                  <a:pt x="371357" y="79739"/>
                </a:lnTo>
                <a:lnTo>
                  <a:pt x="359992" y="88145"/>
                </a:lnTo>
                <a:lnTo>
                  <a:pt x="348591" y="97278"/>
                </a:lnTo>
                <a:lnTo>
                  <a:pt x="337174" y="104512"/>
                </a:lnTo>
                <a:lnTo>
                  <a:pt x="328290" y="113442"/>
                </a:lnTo>
                <a:lnTo>
                  <a:pt x="324588" y="118490"/>
                </a:lnTo>
                <a:lnTo>
                  <a:pt x="312853" y="126640"/>
                </a:lnTo>
                <a:lnTo>
                  <a:pt x="286588" y="139633"/>
                </a:lnTo>
                <a:lnTo>
                  <a:pt x="274692" y="148101"/>
                </a:lnTo>
                <a:lnTo>
                  <a:pt x="263055" y="157263"/>
                </a:lnTo>
                <a:lnTo>
                  <a:pt x="251533" y="164509"/>
                </a:lnTo>
                <a:lnTo>
                  <a:pt x="242602" y="173445"/>
                </a:lnTo>
                <a:lnTo>
                  <a:pt x="238887" y="178495"/>
                </a:lnTo>
                <a:lnTo>
                  <a:pt x="229680" y="186646"/>
                </a:lnTo>
                <a:lnTo>
                  <a:pt x="219237" y="193444"/>
                </a:lnTo>
                <a:lnTo>
                  <a:pt x="208246" y="199640"/>
                </a:lnTo>
                <a:lnTo>
                  <a:pt x="197011" y="208109"/>
                </a:lnTo>
                <a:lnTo>
                  <a:pt x="185668" y="217270"/>
                </a:lnTo>
                <a:lnTo>
                  <a:pt x="174277" y="224517"/>
                </a:lnTo>
                <a:lnTo>
                  <a:pt x="161704" y="233951"/>
                </a:lnTo>
                <a:lnTo>
                  <a:pt x="152513" y="242408"/>
                </a:lnTo>
                <a:lnTo>
                  <a:pt x="142078" y="251564"/>
                </a:lnTo>
                <a:lnTo>
                  <a:pt x="131090" y="258809"/>
                </a:lnTo>
                <a:lnTo>
                  <a:pt x="119857" y="265203"/>
                </a:lnTo>
                <a:lnTo>
                  <a:pt x="105363" y="274158"/>
                </a:lnTo>
                <a:lnTo>
                  <a:pt x="92496" y="282845"/>
                </a:lnTo>
                <a:lnTo>
                  <a:pt x="79159" y="291450"/>
                </a:lnTo>
                <a:lnTo>
                  <a:pt x="66968" y="301823"/>
                </a:lnTo>
                <a:lnTo>
                  <a:pt x="64648" y="304085"/>
                </a:lnTo>
                <a:lnTo>
                  <a:pt x="49141" y="314560"/>
                </a:lnTo>
                <a:lnTo>
                  <a:pt x="47048" y="317339"/>
                </a:lnTo>
                <a:lnTo>
                  <a:pt x="43770" y="322967"/>
                </a:lnTo>
                <a:lnTo>
                  <a:pt x="39137" y="328643"/>
                </a:lnTo>
                <a:lnTo>
                  <a:pt x="28825" y="334341"/>
                </a:lnTo>
                <a:lnTo>
                  <a:pt x="16621" y="339096"/>
                </a:lnTo>
                <a:lnTo>
                  <a:pt x="8022" y="341209"/>
                </a:lnTo>
                <a:lnTo>
                  <a:pt x="5348" y="342725"/>
                </a:lnTo>
                <a:lnTo>
                  <a:pt x="3565" y="344688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03"/>
          <p:cNvSpPr/>
          <p:nvPr/>
        </p:nvSpPr>
        <p:spPr>
          <a:xfrm>
            <a:off x="5043487" y="3514725"/>
            <a:ext cx="582931" cy="377191"/>
          </a:xfrm>
          <a:custGeom>
            <a:avLst/>
            <a:gdLst/>
            <a:ahLst/>
            <a:cxnLst/>
            <a:rect l="0" t="0" r="0" b="0"/>
            <a:pathLst>
              <a:path w="582931" h="377191">
                <a:moveTo>
                  <a:pt x="582930" y="0"/>
                </a:moveTo>
                <a:lnTo>
                  <a:pt x="558518" y="0"/>
                </a:lnTo>
                <a:lnTo>
                  <a:pt x="553049" y="4550"/>
                </a:lnTo>
                <a:lnTo>
                  <a:pt x="549674" y="5891"/>
                </a:lnTo>
                <a:lnTo>
                  <a:pt x="535823" y="8730"/>
                </a:lnTo>
                <a:lnTo>
                  <a:pt x="525163" y="12770"/>
                </a:lnTo>
                <a:lnTo>
                  <a:pt x="516616" y="17740"/>
                </a:lnTo>
                <a:lnTo>
                  <a:pt x="513003" y="20399"/>
                </a:lnTo>
                <a:lnTo>
                  <a:pt x="501369" y="25894"/>
                </a:lnTo>
                <a:lnTo>
                  <a:pt x="487626" y="31510"/>
                </a:lnTo>
                <a:lnTo>
                  <a:pt x="475168" y="37182"/>
                </a:lnTo>
                <a:lnTo>
                  <a:pt x="460740" y="45418"/>
                </a:lnTo>
                <a:lnTo>
                  <a:pt x="444803" y="55428"/>
                </a:lnTo>
                <a:lnTo>
                  <a:pt x="402780" y="83017"/>
                </a:lnTo>
                <a:lnTo>
                  <a:pt x="393298" y="88682"/>
                </a:lnTo>
                <a:lnTo>
                  <a:pt x="383166" y="94364"/>
                </a:lnTo>
                <a:lnTo>
                  <a:pt x="372601" y="100057"/>
                </a:lnTo>
                <a:lnTo>
                  <a:pt x="362701" y="105757"/>
                </a:lnTo>
                <a:lnTo>
                  <a:pt x="353243" y="111462"/>
                </a:lnTo>
                <a:lnTo>
                  <a:pt x="335114" y="122881"/>
                </a:lnTo>
                <a:lnTo>
                  <a:pt x="214315" y="202882"/>
                </a:lnTo>
                <a:lnTo>
                  <a:pt x="205742" y="209550"/>
                </a:lnTo>
                <a:lnTo>
                  <a:pt x="197169" y="216852"/>
                </a:lnTo>
                <a:lnTo>
                  <a:pt x="188596" y="224578"/>
                </a:lnTo>
                <a:lnTo>
                  <a:pt x="180023" y="231633"/>
                </a:lnTo>
                <a:lnTo>
                  <a:pt x="171450" y="238242"/>
                </a:lnTo>
                <a:lnTo>
                  <a:pt x="162878" y="244553"/>
                </a:lnTo>
                <a:lnTo>
                  <a:pt x="155258" y="250665"/>
                </a:lnTo>
                <a:lnTo>
                  <a:pt x="148273" y="256645"/>
                </a:lnTo>
                <a:lnTo>
                  <a:pt x="134479" y="267417"/>
                </a:lnTo>
                <a:lnTo>
                  <a:pt x="118824" y="275379"/>
                </a:lnTo>
                <a:lnTo>
                  <a:pt x="104881" y="284633"/>
                </a:lnTo>
                <a:lnTo>
                  <a:pt x="91381" y="295096"/>
                </a:lnTo>
                <a:lnTo>
                  <a:pt x="75857" y="306096"/>
                </a:lnTo>
                <a:lnTo>
                  <a:pt x="61972" y="317335"/>
                </a:lnTo>
                <a:lnTo>
                  <a:pt x="50403" y="327728"/>
                </a:lnTo>
                <a:lnTo>
                  <a:pt x="42087" y="335521"/>
                </a:lnTo>
                <a:lnTo>
                  <a:pt x="27499" y="349815"/>
                </a:lnTo>
                <a:lnTo>
                  <a:pt x="11111" y="361565"/>
                </a:lnTo>
                <a:lnTo>
                  <a:pt x="7407" y="364868"/>
                </a:lnTo>
                <a:lnTo>
                  <a:pt x="4938" y="368023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04"/>
          <p:cNvSpPr/>
          <p:nvPr/>
        </p:nvSpPr>
        <p:spPr>
          <a:xfrm>
            <a:off x="4829206" y="4020502"/>
            <a:ext cx="257122" cy="368221"/>
          </a:xfrm>
          <a:custGeom>
            <a:avLst/>
            <a:gdLst/>
            <a:ahLst/>
            <a:cxnLst/>
            <a:rect l="0" t="0" r="0" b="0"/>
            <a:pathLst>
              <a:path w="257122" h="368221">
                <a:moveTo>
                  <a:pt x="222853" y="0"/>
                </a:moveTo>
                <a:lnTo>
                  <a:pt x="44525" y="0"/>
                </a:lnTo>
                <a:lnTo>
                  <a:pt x="43961" y="952"/>
                </a:lnTo>
                <a:lnTo>
                  <a:pt x="43333" y="4551"/>
                </a:lnTo>
                <a:lnTo>
                  <a:pt x="40514" y="9325"/>
                </a:lnTo>
                <a:lnTo>
                  <a:pt x="38429" y="11932"/>
                </a:lnTo>
                <a:lnTo>
                  <a:pt x="37039" y="14622"/>
                </a:lnTo>
                <a:lnTo>
                  <a:pt x="34130" y="22959"/>
                </a:lnTo>
                <a:lnTo>
                  <a:pt x="30074" y="28619"/>
                </a:lnTo>
                <a:lnTo>
                  <a:pt x="28611" y="32414"/>
                </a:lnTo>
                <a:lnTo>
                  <a:pt x="26986" y="41712"/>
                </a:lnTo>
                <a:lnTo>
                  <a:pt x="23724" y="52193"/>
                </a:lnTo>
                <a:lnTo>
                  <a:pt x="21521" y="57656"/>
                </a:lnTo>
                <a:lnTo>
                  <a:pt x="20051" y="64155"/>
                </a:lnTo>
                <a:lnTo>
                  <a:pt x="19072" y="71345"/>
                </a:lnTo>
                <a:lnTo>
                  <a:pt x="18419" y="78996"/>
                </a:lnTo>
                <a:lnTo>
                  <a:pt x="17984" y="86001"/>
                </a:lnTo>
                <a:lnTo>
                  <a:pt x="17501" y="98865"/>
                </a:lnTo>
                <a:lnTo>
                  <a:pt x="17228" y="121368"/>
                </a:lnTo>
                <a:lnTo>
                  <a:pt x="16238" y="129490"/>
                </a:lnTo>
                <a:lnTo>
                  <a:pt x="14625" y="137762"/>
                </a:lnTo>
                <a:lnTo>
                  <a:pt x="12596" y="146133"/>
                </a:lnTo>
                <a:lnTo>
                  <a:pt x="11245" y="153620"/>
                </a:lnTo>
                <a:lnTo>
                  <a:pt x="10343" y="160516"/>
                </a:lnTo>
                <a:lnTo>
                  <a:pt x="9743" y="167018"/>
                </a:lnTo>
                <a:lnTo>
                  <a:pt x="9342" y="173258"/>
                </a:lnTo>
                <a:lnTo>
                  <a:pt x="8897" y="185271"/>
                </a:lnTo>
                <a:lnTo>
                  <a:pt x="7826" y="191142"/>
                </a:lnTo>
                <a:lnTo>
                  <a:pt x="6159" y="196960"/>
                </a:lnTo>
                <a:lnTo>
                  <a:pt x="4096" y="202744"/>
                </a:lnTo>
                <a:lnTo>
                  <a:pt x="1803" y="214251"/>
                </a:lnTo>
                <a:lnTo>
                  <a:pt x="784" y="225715"/>
                </a:lnTo>
                <a:lnTo>
                  <a:pt x="331" y="237160"/>
                </a:lnTo>
                <a:lnTo>
                  <a:pt x="40" y="247295"/>
                </a:lnTo>
                <a:lnTo>
                  <a:pt x="0" y="252149"/>
                </a:lnTo>
                <a:lnTo>
                  <a:pt x="942" y="253824"/>
                </a:lnTo>
                <a:lnTo>
                  <a:pt x="2523" y="254942"/>
                </a:lnTo>
                <a:lnTo>
                  <a:pt x="4529" y="255686"/>
                </a:lnTo>
                <a:lnTo>
                  <a:pt x="5866" y="257135"/>
                </a:lnTo>
                <a:lnTo>
                  <a:pt x="6758" y="259053"/>
                </a:lnTo>
                <a:lnTo>
                  <a:pt x="8189" y="264425"/>
                </a:lnTo>
                <a:lnTo>
                  <a:pt x="9259" y="263914"/>
                </a:lnTo>
                <a:lnTo>
                  <a:pt x="15891" y="258251"/>
                </a:lnTo>
                <a:lnTo>
                  <a:pt x="19110" y="257653"/>
                </a:lnTo>
                <a:lnTo>
                  <a:pt x="26278" y="257317"/>
                </a:lnTo>
                <a:lnTo>
                  <a:pt x="28938" y="257270"/>
                </a:lnTo>
                <a:lnTo>
                  <a:pt x="31664" y="256286"/>
                </a:lnTo>
                <a:lnTo>
                  <a:pt x="37233" y="252652"/>
                </a:lnTo>
                <a:lnTo>
                  <a:pt x="42883" y="247863"/>
                </a:lnTo>
                <a:lnTo>
                  <a:pt x="49521" y="242559"/>
                </a:lnTo>
                <a:lnTo>
                  <a:pt x="53959" y="239811"/>
                </a:lnTo>
                <a:lnTo>
                  <a:pt x="58822" y="237026"/>
                </a:lnTo>
                <a:lnTo>
                  <a:pt x="69306" y="231393"/>
                </a:lnTo>
                <a:lnTo>
                  <a:pt x="74768" y="228557"/>
                </a:lnTo>
                <a:lnTo>
                  <a:pt x="80315" y="224761"/>
                </a:lnTo>
                <a:lnTo>
                  <a:pt x="85918" y="220326"/>
                </a:lnTo>
                <a:lnTo>
                  <a:pt x="91558" y="215464"/>
                </a:lnTo>
                <a:lnTo>
                  <a:pt x="98176" y="212223"/>
                </a:lnTo>
                <a:lnTo>
                  <a:pt x="105445" y="210062"/>
                </a:lnTo>
                <a:lnTo>
                  <a:pt x="113148" y="208622"/>
                </a:lnTo>
                <a:lnTo>
                  <a:pt x="120189" y="206708"/>
                </a:lnTo>
                <a:lnTo>
                  <a:pt x="126789" y="204481"/>
                </a:lnTo>
                <a:lnTo>
                  <a:pt x="133092" y="202043"/>
                </a:lnTo>
                <a:lnTo>
                  <a:pt x="139200" y="200418"/>
                </a:lnTo>
                <a:lnTo>
                  <a:pt x="145177" y="199334"/>
                </a:lnTo>
                <a:lnTo>
                  <a:pt x="151067" y="198612"/>
                </a:lnTo>
                <a:lnTo>
                  <a:pt x="156898" y="198131"/>
                </a:lnTo>
                <a:lnTo>
                  <a:pt x="162691" y="197809"/>
                </a:lnTo>
                <a:lnTo>
                  <a:pt x="174207" y="197453"/>
                </a:lnTo>
                <a:lnTo>
                  <a:pt x="202842" y="197205"/>
                </a:lnTo>
                <a:lnTo>
                  <a:pt x="208560" y="198145"/>
                </a:lnTo>
                <a:lnTo>
                  <a:pt x="214277" y="199724"/>
                </a:lnTo>
                <a:lnTo>
                  <a:pt x="219993" y="201730"/>
                </a:lnTo>
                <a:lnTo>
                  <a:pt x="224757" y="203066"/>
                </a:lnTo>
                <a:lnTo>
                  <a:pt x="232589" y="204552"/>
                </a:lnTo>
                <a:lnTo>
                  <a:pt x="236964" y="206853"/>
                </a:lnTo>
                <a:lnTo>
                  <a:pt x="241786" y="210292"/>
                </a:lnTo>
                <a:lnTo>
                  <a:pt x="246905" y="214490"/>
                </a:lnTo>
                <a:lnTo>
                  <a:pt x="250318" y="218241"/>
                </a:lnTo>
                <a:lnTo>
                  <a:pt x="254110" y="224949"/>
                </a:lnTo>
                <a:lnTo>
                  <a:pt x="255795" y="231105"/>
                </a:lnTo>
                <a:lnTo>
                  <a:pt x="256744" y="239925"/>
                </a:lnTo>
                <a:lnTo>
                  <a:pt x="257025" y="251112"/>
                </a:lnTo>
                <a:lnTo>
                  <a:pt x="257121" y="267407"/>
                </a:lnTo>
                <a:lnTo>
                  <a:pt x="256175" y="270664"/>
                </a:lnTo>
                <a:lnTo>
                  <a:pt x="250295" y="280751"/>
                </a:lnTo>
                <a:lnTo>
                  <a:pt x="245210" y="290196"/>
                </a:lnTo>
                <a:lnTo>
                  <a:pt x="237235" y="298203"/>
                </a:lnTo>
                <a:lnTo>
                  <a:pt x="232441" y="301672"/>
                </a:lnTo>
                <a:lnTo>
                  <a:pt x="227340" y="305890"/>
                </a:lnTo>
                <a:lnTo>
                  <a:pt x="222035" y="310607"/>
                </a:lnTo>
                <a:lnTo>
                  <a:pt x="216592" y="315656"/>
                </a:lnTo>
                <a:lnTo>
                  <a:pt x="211059" y="319975"/>
                </a:lnTo>
                <a:lnTo>
                  <a:pt x="205466" y="323807"/>
                </a:lnTo>
                <a:lnTo>
                  <a:pt x="199832" y="327314"/>
                </a:lnTo>
                <a:lnTo>
                  <a:pt x="194171" y="330604"/>
                </a:lnTo>
                <a:lnTo>
                  <a:pt x="182801" y="336800"/>
                </a:lnTo>
                <a:lnTo>
                  <a:pt x="165689" y="345644"/>
                </a:lnTo>
                <a:lnTo>
                  <a:pt x="159027" y="348539"/>
                </a:lnTo>
                <a:lnTo>
                  <a:pt x="151727" y="351422"/>
                </a:lnTo>
                <a:lnTo>
                  <a:pt x="144004" y="354296"/>
                </a:lnTo>
                <a:lnTo>
                  <a:pt x="137902" y="356213"/>
                </a:lnTo>
                <a:lnTo>
                  <a:pt x="132881" y="357490"/>
                </a:lnTo>
                <a:lnTo>
                  <a:pt x="128582" y="358342"/>
                </a:lnTo>
                <a:lnTo>
                  <a:pt x="123811" y="359862"/>
                </a:lnTo>
                <a:lnTo>
                  <a:pt x="118725" y="361828"/>
                </a:lnTo>
                <a:lnTo>
                  <a:pt x="113429" y="364091"/>
                </a:lnTo>
                <a:lnTo>
                  <a:pt x="107994" y="365600"/>
                </a:lnTo>
                <a:lnTo>
                  <a:pt x="102466" y="366606"/>
                </a:lnTo>
                <a:lnTo>
                  <a:pt x="89006" y="368220"/>
                </a:lnTo>
                <a:lnTo>
                  <a:pt x="82086" y="365901"/>
                </a:lnTo>
                <a:lnTo>
                  <a:pt x="71223" y="361202"/>
                </a:lnTo>
                <a:lnTo>
                  <a:pt x="64790" y="360388"/>
                </a:lnTo>
                <a:lnTo>
                  <a:pt x="61402" y="360147"/>
                </a:lnTo>
                <a:lnTo>
                  <a:pt x="60927" y="359160"/>
                </a:lnTo>
                <a:lnTo>
                  <a:pt x="59976" y="351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05"/>
          <p:cNvSpPr/>
          <p:nvPr/>
        </p:nvSpPr>
        <p:spPr>
          <a:xfrm>
            <a:off x="5163502" y="4106227"/>
            <a:ext cx="214314" cy="240031"/>
          </a:xfrm>
          <a:custGeom>
            <a:avLst/>
            <a:gdLst/>
            <a:ahLst/>
            <a:cxnLst/>
            <a:rect l="0" t="0" r="0" b="0"/>
            <a:pathLst>
              <a:path w="214314" h="24003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9325" y="17368"/>
                </a:lnTo>
                <a:lnTo>
                  <a:pt x="14622" y="22959"/>
                </a:lnTo>
                <a:lnTo>
                  <a:pt x="20151" y="28619"/>
                </a:lnTo>
                <a:lnTo>
                  <a:pt x="22959" y="32414"/>
                </a:lnTo>
                <a:lnTo>
                  <a:pt x="25784" y="36850"/>
                </a:lnTo>
                <a:lnTo>
                  <a:pt x="28619" y="41712"/>
                </a:lnTo>
                <a:lnTo>
                  <a:pt x="31462" y="45905"/>
                </a:lnTo>
                <a:lnTo>
                  <a:pt x="37160" y="53105"/>
                </a:lnTo>
                <a:lnTo>
                  <a:pt x="40014" y="57311"/>
                </a:lnTo>
                <a:lnTo>
                  <a:pt x="42868" y="62020"/>
                </a:lnTo>
                <a:lnTo>
                  <a:pt x="45724" y="67064"/>
                </a:lnTo>
                <a:lnTo>
                  <a:pt x="49532" y="72332"/>
                </a:lnTo>
                <a:lnTo>
                  <a:pt x="53977" y="77749"/>
                </a:lnTo>
                <a:lnTo>
                  <a:pt x="63042" y="87895"/>
                </a:lnTo>
                <a:lnTo>
                  <a:pt x="70247" y="95580"/>
                </a:lnTo>
                <a:lnTo>
                  <a:pt x="84208" y="109812"/>
                </a:lnTo>
                <a:lnTo>
                  <a:pt x="88524" y="115118"/>
                </a:lnTo>
                <a:lnTo>
                  <a:pt x="92353" y="120560"/>
                </a:lnTo>
                <a:lnTo>
                  <a:pt x="95859" y="126093"/>
                </a:lnTo>
                <a:lnTo>
                  <a:pt x="99148" y="131687"/>
                </a:lnTo>
                <a:lnTo>
                  <a:pt x="102294" y="137322"/>
                </a:lnTo>
                <a:lnTo>
                  <a:pt x="105344" y="142983"/>
                </a:lnTo>
                <a:lnTo>
                  <a:pt x="109281" y="147709"/>
                </a:lnTo>
                <a:lnTo>
                  <a:pt x="113812" y="151813"/>
                </a:lnTo>
                <a:lnTo>
                  <a:pt x="118737" y="155502"/>
                </a:lnTo>
                <a:lnTo>
                  <a:pt x="122973" y="159865"/>
                </a:lnTo>
                <a:lnTo>
                  <a:pt x="126750" y="164679"/>
                </a:lnTo>
                <a:lnTo>
                  <a:pt x="130219" y="169794"/>
                </a:lnTo>
                <a:lnTo>
                  <a:pt x="134438" y="174156"/>
                </a:lnTo>
                <a:lnTo>
                  <a:pt x="139156" y="178016"/>
                </a:lnTo>
                <a:lnTo>
                  <a:pt x="144205" y="181543"/>
                </a:lnTo>
                <a:lnTo>
                  <a:pt x="148524" y="184846"/>
                </a:lnTo>
                <a:lnTo>
                  <a:pt x="152356" y="188001"/>
                </a:lnTo>
                <a:lnTo>
                  <a:pt x="155863" y="191056"/>
                </a:lnTo>
                <a:lnTo>
                  <a:pt x="160107" y="194046"/>
                </a:lnTo>
                <a:lnTo>
                  <a:pt x="164840" y="196992"/>
                </a:lnTo>
                <a:lnTo>
                  <a:pt x="169901" y="199908"/>
                </a:lnTo>
                <a:lnTo>
                  <a:pt x="173275" y="202804"/>
                </a:lnTo>
                <a:lnTo>
                  <a:pt x="175524" y="205688"/>
                </a:lnTo>
                <a:lnTo>
                  <a:pt x="177024" y="208563"/>
                </a:lnTo>
                <a:lnTo>
                  <a:pt x="179928" y="211432"/>
                </a:lnTo>
                <a:lnTo>
                  <a:pt x="183770" y="214297"/>
                </a:lnTo>
                <a:lnTo>
                  <a:pt x="188236" y="217160"/>
                </a:lnTo>
                <a:lnTo>
                  <a:pt x="191213" y="220021"/>
                </a:lnTo>
                <a:lnTo>
                  <a:pt x="193198" y="222881"/>
                </a:lnTo>
                <a:lnTo>
                  <a:pt x="196356" y="228598"/>
                </a:lnTo>
                <a:lnTo>
                  <a:pt x="200934" y="234314"/>
                </a:lnTo>
                <a:lnTo>
                  <a:pt x="203489" y="236219"/>
                </a:lnTo>
                <a:lnTo>
                  <a:pt x="208867" y="238337"/>
                </a:lnTo>
                <a:lnTo>
                  <a:pt x="214313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06"/>
          <p:cNvSpPr/>
          <p:nvPr/>
        </p:nvSpPr>
        <p:spPr>
          <a:xfrm>
            <a:off x="5172075" y="4115153"/>
            <a:ext cx="222885" cy="265395"/>
          </a:xfrm>
          <a:custGeom>
            <a:avLst/>
            <a:gdLst/>
            <a:ahLst/>
            <a:cxnLst/>
            <a:rect l="0" t="0" r="0" b="0"/>
            <a:pathLst>
              <a:path w="222885" h="265395">
                <a:moveTo>
                  <a:pt x="222884" y="8219"/>
                </a:moveTo>
                <a:lnTo>
                  <a:pt x="222884" y="838"/>
                </a:lnTo>
                <a:lnTo>
                  <a:pt x="221932" y="441"/>
                </a:lnTo>
                <a:lnTo>
                  <a:pt x="218334" y="0"/>
                </a:lnTo>
                <a:lnTo>
                  <a:pt x="216993" y="834"/>
                </a:lnTo>
                <a:lnTo>
                  <a:pt x="216099" y="2344"/>
                </a:lnTo>
                <a:lnTo>
                  <a:pt x="215106" y="6560"/>
                </a:lnTo>
                <a:lnTo>
                  <a:pt x="214665" y="11609"/>
                </a:lnTo>
                <a:lnTo>
                  <a:pt x="212642" y="14289"/>
                </a:lnTo>
                <a:lnTo>
                  <a:pt x="209389" y="17028"/>
                </a:lnTo>
                <a:lnTo>
                  <a:pt x="205315" y="19807"/>
                </a:lnTo>
                <a:lnTo>
                  <a:pt x="201646" y="23564"/>
                </a:lnTo>
                <a:lnTo>
                  <a:pt x="198249" y="27974"/>
                </a:lnTo>
                <a:lnTo>
                  <a:pt x="195031" y="32819"/>
                </a:lnTo>
                <a:lnTo>
                  <a:pt x="190980" y="37954"/>
                </a:lnTo>
                <a:lnTo>
                  <a:pt x="186375" y="43282"/>
                </a:lnTo>
                <a:lnTo>
                  <a:pt x="181400" y="48740"/>
                </a:lnTo>
                <a:lnTo>
                  <a:pt x="177131" y="54283"/>
                </a:lnTo>
                <a:lnTo>
                  <a:pt x="173332" y="59883"/>
                </a:lnTo>
                <a:lnTo>
                  <a:pt x="169847" y="65522"/>
                </a:lnTo>
                <a:lnTo>
                  <a:pt x="164667" y="71186"/>
                </a:lnTo>
                <a:lnTo>
                  <a:pt x="158355" y="76867"/>
                </a:lnTo>
                <a:lnTo>
                  <a:pt x="151289" y="82559"/>
                </a:lnTo>
                <a:lnTo>
                  <a:pt x="145627" y="88259"/>
                </a:lnTo>
                <a:lnTo>
                  <a:pt x="140899" y="93964"/>
                </a:lnTo>
                <a:lnTo>
                  <a:pt x="136795" y="99672"/>
                </a:lnTo>
                <a:lnTo>
                  <a:pt x="121918" y="121359"/>
                </a:lnTo>
                <a:lnTo>
                  <a:pt x="115568" y="128413"/>
                </a:lnTo>
                <a:lnTo>
                  <a:pt x="108478" y="135021"/>
                </a:lnTo>
                <a:lnTo>
                  <a:pt x="100893" y="141331"/>
                </a:lnTo>
                <a:lnTo>
                  <a:pt x="94884" y="147443"/>
                </a:lnTo>
                <a:lnTo>
                  <a:pt x="89927" y="153423"/>
                </a:lnTo>
                <a:lnTo>
                  <a:pt x="85668" y="159314"/>
                </a:lnTo>
                <a:lnTo>
                  <a:pt x="80924" y="165146"/>
                </a:lnTo>
                <a:lnTo>
                  <a:pt x="75857" y="170940"/>
                </a:lnTo>
                <a:lnTo>
                  <a:pt x="70574" y="176707"/>
                </a:lnTo>
                <a:lnTo>
                  <a:pt x="66099" y="182457"/>
                </a:lnTo>
                <a:lnTo>
                  <a:pt x="62163" y="188195"/>
                </a:lnTo>
                <a:lnTo>
                  <a:pt x="58587" y="193926"/>
                </a:lnTo>
                <a:lnTo>
                  <a:pt x="55250" y="198698"/>
                </a:lnTo>
                <a:lnTo>
                  <a:pt x="49003" y="206542"/>
                </a:lnTo>
                <a:lnTo>
                  <a:pt x="45051" y="210919"/>
                </a:lnTo>
                <a:lnTo>
                  <a:pt x="35580" y="220863"/>
                </a:lnTo>
                <a:lnTo>
                  <a:pt x="1725" y="255093"/>
                </a:lnTo>
                <a:lnTo>
                  <a:pt x="1150" y="256622"/>
                </a:lnTo>
                <a:lnTo>
                  <a:pt x="67" y="264797"/>
                </a:lnTo>
                <a:lnTo>
                  <a:pt x="0" y="2653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07"/>
          <p:cNvSpPr/>
          <p:nvPr/>
        </p:nvSpPr>
        <p:spPr>
          <a:xfrm>
            <a:off x="5583554" y="4140517"/>
            <a:ext cx="402909" cy="42863"/>
          </a:xfrm>
          <a:custGeom>
            <a:avLst/>
            <a:gdLst/>
            <a:ahLst/>
            <a:cxnLst/>
            <a:rect l="0" t="0" r="0" b="0"/>
            <a:pathLst>
              <a:path w="402909" h="42863">
                <a:moveTo>
                  <a:pt x="0" y="42862"/>
                </a:moveTo>
                <a:lnTo>
                  <a:pt x="4551" y="42862"/>
                </a:lnTo>
                <a:lnTo>
                  <a:pt x="6844" y="41910"/>
                </a:lnTo>
                <a:lnTo>
                  <a:pt x="9325" y="40323"/>
                </a:lnTo>
                <a:lnTo>
                  <a:pt x="15601" y="35482"/>
                </a:lnTo>
                <a:lnTo>
                  <a:pt x="18973" y="34132"/>
                </a:lnTo>
                <a:lnTo>
                  <a:pt x="30340" y="30092"/>
                </a:lnTo>
                <a:lnTo>
                  <a:pt x="36420" y="28634"/>
                </a:lnTo>
                <a:lnTo>
                  <a:pt x="42377" y="27662"/>
                </a:lnTo>
                <a:lnTo>
                  <a:pt x="48254" y="27014"/>
                </a:lnTo>
                <a:lnTo>
                  <a:pt x="55030" y="25629"/>
                </a:lnTo>
                <a:lnTo>
                  <a:pt x="62404" y="23754"/>
                </a:lnTo>
                <a:lnTo>
                  <a:pt x="70178" y="21551"/>
                </a:lnTo>
                <a:lnTo>
                  <a:pt x="78218" y="20082"/>
                </a:lnTo>
                <a:lnTo>
                  <a:pt x="86435" y="19103"/>
                </a:lnTo>
                <a:lnTo>
                  <a:pt x="94771" y="18450"/>
                </a:lnTo>
                <a:lnTo>
                  <a:pt x="103186" y="18015"/>
                </a:lnTo>
                <a:lnTo>
                  <a:pt x="120156" y="17532"/>
                </a:lnTo>
                <a:lnTo>
                  <a:pt x="127729" y="16450"/>
                </a:lnTo>
                <a:lnTo>
                  <a:pt x="134683" y="14777"/>
                </a:lnTo>
                <a:lnTo>
                  <a:pt x="164082" y="5247"/>
                </a:lnTo>
                <a:lnTo>
                  <a:pt x="173206" y="3498"/>
                </a:lnTo>
                <a:lnTo>
                  <a:pt x="183098" y="2332"/>
                </a:lnTo>
                <a:lnTo>
                  <a:pt x="193503" y="1555"/>
                </a:lnTo>
                <a:lnTo>
                  <a:pt x="203297" y="1037"/>
                </a:lnTo>
                <a:lnTo>
                  <a:pt x="221800" y="461"/>
                </a:lnTo>
                <a:lnTo>
                  <a:pt x="265605" y="61"/>
                </a:lnTo>
                <a:lnTo>
                  <a:pt x="352488" y="0"/>
                </a:lnTo>
                <a:lnTo>
                  <a:pt x="356912" y="953"/>
                </a:lnTo>
                <a:lnTo>
                  <a:pt x="361766" y="2540"/>
                </a:lnTo>
                <a:lnTo>
                  <a:pt x="366908" y="4551"/>
                </a:lnTo>
                <a:lnTo>
                  <a:pt x="371288" y="5891"/>
                </a:lnTo>
                <a:lnTo>
                  <a:pt x="375160" y="6785"/>
                </a:lnTo>
                <a:lnTo>
                  <a:pt x="385162" y="8043"/>
                </a:lnTo>
                <a:lnTo>
                  <a:pt x="396070" y="8526"/>
                </a:lnTo>
                <a:lnTo>
                  <a:pt x="402908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08"/>
          <p:cNvSpPr/>
          <p:nvPr/>
        </p:nvSpPr>
        <p:spPr>
          <a:xfrm>
            <a:off x="5737859" y="4046220"/>
            <a:ext cx="102871" cy="325756"/>
          </a:xfrm>
          <a:custGeom>
            <a:avLst/>
            <a:gdLst/>
            <a:ahLst/>
            <a:cxnLst/>
            <a:rect l="0" t="0" r="0" b="0"/>
            <a:pathLst>
              <a:path w="102871" h="325756">
                <a:moveTo>
                  <a:pt x="0" y="0"/>
                </a:moveTo>
                <a:lnTo>
                  <a:pt x="0" y="7381"/>
                </a:lnTo>
                <a:lnTo>
                  <a:pt x="2541" y="10583"/>
                </a:lnTo>
                <a:lnTo>
                  <a:pt x="4552" y="12770"/>
                </a:lnTo>
                <a:lnTo>
                  <a:pt x="9325" y="17740"/>
                </a:lnTo>
                <a:lnTo>
                  <a:pt x="20152" y="28692"/>
                </a:lnTo>
                <a:lnTo>
                  <a:pt x="22959" y="32463"/>
                </a:lnTo>
                <a:lnTo>
                  <a:pt x="25784" y="36882"/>
                </a:lnTo>
                <a:lnTo>
                  <a:pt x="28620" y="41733"/>
                </a:lnTo>
                <a:lnTo>
                  <a:pt x="31462" y="45919"/>
                </a:lnTo>
                <a:lnTo>
                  <a:pt x="34310" y="49663"/>
                </a:lnTo>
                <a:lnTo>
                  <a:pt x="37161" y="53111"/>
                </a:lnTo>
                <a:lnTo>
                  <a:pt x="40014" y="57315"/>
                </a:lnTo>
                <a:lnTo>
                  <a:pt x="42869" y="62022"/>
                </a:lnTo>
                <a:lnTo>
                  <a:pt x="45725" y="67066"/>
                </a:lnTo>
                <a:lnTo>
                  <a:pt x="51438" y="77749"/>
                </a:lnTo>
                <a:lnTo>
                  <a:pt x="71438" y="117192"/>
                </a:lnTo>
                <a:lnTo>
                  <a:pt x="73343" y="123848"/>
                </a:lnTo>
                <a:lnTo>
                  <a:pt x="74613" y="131143"/>
                </a:lnTo>
                <a:lnTo>
                  <a:pt x="75460" y="138864"/>
                </a:lnTo>
                <a:lnTo>
                  <a:pt x="76977" y="145915"/>
                </a:lnTo>
                <a:lnTo>
                  <a:pt x="78940" y="152522"/>
                </a:lnTo>
                <a:lnTo>
                  <a:pt x="81202" y="158831"/>
                </a:lnTo>
                <a:lnTo>
                  <a:pt x="82710" y="164942"/>
                </a:lnTo>
                <a:lnTo>
                  <a:pt x="83715" y="170921"/>
                </a:lnTo>
                <a:lnTo>
                  <a:pt x="84385" y="176812"/>
                </a:lnTo>
                <a:lnTo>
                  <a:pt x="84832" y="183597"/>
                </a:lnTo>
                <a:lnTo>
                  <a:pt x="85130" y="190978"/>
                </a:lnTo>
                <a:lnTo>
                  <a:pt x="85328" y="198756"/>
                </a:lnTo>
                <a:lnTo>
                  <a:pt x="86413" y="205847"/>
                </a:lnTo>
                <a:lnTo>
                  <a:pt x="88089" y="212478"/>
                </a:lnTo>
                <a:lnTo>
                  <a:pt x="90159" y="218804"/>
                </a:lnTo>
                <a:lnTo>
                  <a:pt x="91539" y="224927"/>
                </a:lnTo>
                <a:lnTo>
                  <a:pt x="92458" y="230914"/>
                </a:lnTo>
                <a:lnTo>
                  <a:pt x="93071" y="236810"/>
                </a:lnTo>
                <a:lnTo>
                  <a:pt x="93481" y="242646"/>
                </a:lnTo>
                <a:lnTo>
                  <a:pt x="93753" y="248441"/>
                </a:lnTo>
                <a:lnTo>
                  <a:pt x="94056" y="259960"/>
                </a:lnTo>
                <a:lnTo>
                  <a:pt x="94288" y="298368"/>
                </a:lnTo>
                <a:lnTo>
                  <a:pt x="95245" y="301782"/>
                </a:lnTo>
                <a:lnTo>
                  <a:pt x="96834" y="304058"/>
                </a:lnTo>
                <a:lnTo>
                  <a:pt x="98846" y="305575"/>
                </a:lnTo>
                <a:lnTo>
                  <a:pt x="100188" y="307539"/>
                </a:lnTo>
                <a:lnTo>
                  <a:pt x="101678" y="312262"/>
                </a:lnTo>
                <a:lnTo>
                  <a:pt x="102635" y="322101"/>
                </a:lnTo>
                <a:lnTo>
                  <a:pt x="102870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09"/>
          <p:cNvSpPr/>
          <p:nvPr/>
        </p:nvSpPr>
        <p:spPr>
          <a:xfrm>
            <a:off x="6029325" y="3987553"/>
            <a:ext cx="298218" cy="341079"/>
          </a:xfrm>
          <a:custGeom>
            <a:avLst/>
            <a:gdLst/>
            <a:ahLst/>
            <a:cxnLst/>
            <a:rect l="0" t="0" r="0" b="0"/>
            <a:pathLst>
              <a:path w="298218" h="341079">
                <a:moveTo>
                  <a:pt x="0" y="75812"/>
                </a:moveTo>
                <a:lnTo>
                  <a:pt x="20151" y="55661"/>
                </a:lnTo>
                <a:lnTo>
                  <a:pt x="28323" y="50028"/>
                </a:lnTo>
                <a:lnTo>
                  <a:pt x="33170" y="47192"/>
                </a:lnTo>
                <a:lnTo>
                  <a:pt x="38305" y="44350"/>
                </a:lnTo>
                <a:lnTo>
                  <a:pt x="49092" y="38651"/>
                </a:lnTo>
                <a:lnTo>
                  <a:pt x="55588" y="35798"/>
                </a:lnTo>
                <a:lnTo>
                  <a:pt x="62776" y="32943"/>
                </a:lnTo>
                <a:lnTo>
                  <a:pt x="78383" y="27232"/>
                </a:lnTo>
                <a:lnTo>
                  <a:pt x="94844" y="21518"/>
                </a:lnTo>
                <a:lnTo>
                  <a:pt x="102282" y="18661"/>
                </a:lnTo>
                <a:lnTo>
                  <a:pt x="109145" y="15804"/>
                </a:lnTo>
                <a:lnTo>
                  <a:pt x="115626" y="12946"/>
                </a:lnTo>
                <a:lnTo>
                  <a:pt x="122804" y="11042"/>
                </a:lnTo>
                <a:lnTo>
                  <a:pt x="130447" y="9772"/>
                </a:lnTo>
                <a:lnTo>
                  <a:pt x="138399" y="8925"/>
                </a:lnTo>
                <a:lnTo>
                  <a:pt x="145606" y="7408"/>
                </a:lnTo>
                <a:lnTo>
                  <a:pt x="152316" y="5444"/>
                </a:lnTo>
                <a:lnTo>
                  <a:pt x="158693" y="3183"/>
                </a:lnTo>
                <a:lnTo>
                  <a:pt x="164851" y="1675"/>
                </a:lnTo>
                <a:lnTo>
                  <a:pt x="170860" y="670"/>
                </a:lnTo>
                <a:lnTo>
                  <a:pt x="176772" y="0"/>
                </a:lnTo>
                <a:lnTo>
                  <a:pt x="181665" y="505"/>
                </a:lnTo>
                <a:lnTo>
                  <a:pt x="185880" y="1795"/>
                </a:lnTo>
                <a:lnTo>
                  <a:pt x="189642" y="3607"/>
                </a:lnTo>
                <a:lnTo>
                  <a:pt x="198902" y="5621"/>
                </a:lnTo>
                <a:lnTo>
                  <a:pt x="204039" y="6158"/>
                </a:lnTo>
                <a:lnTo>
                  <a:pt x="207464" y="7468"/>
                </a:lnTo>
                <a:lnTo>
                  <a:pt x="209746" y="9294"/>
                </a:lnTo>
                <a:lnTo>
                  <a:pt x="217961" y="19069"/>
                </a:lnTo>
                <a:lnTo>
                  <a:pt x="218650" y="22743"/>
                </a:lnTo>
                <a:lnTo>
                  <a:pt x="218157" y="27098"/>
                </a:lnTo>
                <a:lnTo>
                  <a:pt x="215068" y="37016"/>
                </a:lnTo>
                <a:lnTo>
                  <a:pt x="212911" y="42328"/>
                </a:lnTo>
                <a:lnTo>
                  <a:pt x="207975" y="52358"/>
                </a:lnTo>
                <a:lnTo>
                  <a:pt x="202605" y="59990"/>
                </a:lnTo>
                <a:lnTo>
                  <a:pt x="194504" y="69097"/>
                </a:lnTo>
                <a:lnTo>
                  <a:pt x="185506" y="79495"/>
                </a:lnTo>
                <a:lnTo>
                  <a:pt x="181773" y="84935"/>
                </a:lnTo>
                <a:lnTo>
                  <a:pt x="178332" y="90466"/>
                </a:lnTo>
                <a:lnTo>
                  <a:pt x="174133" y="96059"/>
                </a:lnTo>
                <a:lnTo>
                  <a:pt x="169428" y="101692"/>
                </a:lnTo>
                <a:lnTo>
                  <a:pt x="164387" y="107353"/>
                </a:lnTo>
                <a:lnTo>
                  <a:pt x="159121" y="112079"/>
                </a:lnTo>
                <a:lnTo>
                  <a:pt x="153706" y="116182"/>
                </a:lnTo>
                <a:lnTo>
                  <a:pt x="148190" y="119871"/>
                </a:lnTo>
                <a:lnTo>
                  <a:pt x="139522" y="126508"/>
                </a:lnTo>
                <a:lnTo>
                  <a:pt x="135877" y="129612"/>
                </a:lnTo>
                <a:lnTo>
                  <a:pt x="129287" y="133060"/>
                </a:lnTo>
                <a:lnTo>
                  <a:pt x="126196" y="133980"/>
                </a:lnTo>
                <a:lnTo>
                  <a:pt x="120222" y="137542"/>
                </a:lnTo>
                <a:lnTo>
                  <a:pt x="117295" y="139825"/>
                </a:lnTo>
                <a:lnTo>
                  <a:pt x="111504" y="142362"/>
                </a:lnTo>
                <a:lnTo>
                  <a:pt x="103375" y="144273"/>
                </a:lnTo>
                <a:lnTo>
                  <a:pt x="107570" y="144357"/>
                </a:lnTo>
                <a:lnTo>
                  <a:pt x="109813" y="143416"/>
                </a:lnTo>
                <a:lnTo>
                  <a:pt x="117521" y="138493"/>
                </a:lnTo>
                <a:lnTo>
                  <a:pt x="125838" y="135659"/>
                </a:lnTo>
                <a:lnTo>
                  <a:pt x="131493" y="131620"/>
                </a:lnTo>
                <a:lnTo>
                  <a:pt x="136239" y="130163"/>
                </a:lnTo>
                <a:lnTo>
                  <a:pt x="142261" y="129191"/>
                </a:lnTo>
                <a:lnTo>
                  <a:pt x="149133" y="128543"/>
                </a:lnTo>
                <a:lnTo>
                  <a:pt x="155619" y="127158"/>
                </a:lnTo>
                <a:lnTo>
                  <a:pt x="161849" y="125283"/>
                </a:lnTo>
                <a:lnTo>
                  <a:pt x="167907" y="123080"/>
                </a:lnTo>
                <a:lnTo>
                  <a:pt x="173850" y="121611"/>
                </a:lnTo>
                <a:lnTo>
                  <a:pt x="179718" y="120632"/>
                </a:lnTo>
                <a:lnTo>
                  <a:pt x="185534" y="119980"/>
                </a:lnTo>
                <a:lnTo>
                  <a:pt x="191317" y="119545"/>
                </a:lnTo>
                <a:lnTo>
                  <a:pt x="197077" y="119254"/>
                </a:lnTo>
                <a:lnTo>
                  <a:pt x="208557" y="118932"/>
                </a:lnTo>
                <a:lnTo>
                  <a:pt x="220009" y="118789"/>
                </a:lnTo>
                <a:lnTo>
                  <a:pt x="226683" y="119703"/>
                </a:lnTo>
                <a:lnTo>
                  <a:pt x="233989" y="121265"/>
                </a:lnTo>
                <a:lnTo>
                  <a:pt x="241718" y="123259"/>
                </a:lnTo>
                <a:lnTo>
                  <a:pt x="247822" y="125541"/>
                </a:lnTo>
                <a:lnTo>
                  <a:pt x="252845" y="128014"/>
                </a:lnTo>
                <a:lnTo>
                  <a:pt x="261918" y="133303"/>
                </a:lnTo>
                <a:lnTo>
                  <a:pt x="272300" y="138828"/>
                </a:lnTo>
                <a:lnTo>
                  <a:pt x="280725" y="144459"/>
                </a:lnTo>
                <a:lnTo>
                  <a:pt x="284305" y="147294"/>
                </a:lnTo>
                <a:lnTo>
                  <a:pt x="290822" y="155524"/>
                </a:lnTo>
                <a:lnTo>
                  <a:pt x="293894" y="160386"/>
                </a:lnTo>
                <a:lnTo>
                  <a:pt x="297307" y="170867"/>
                </a:lnTo>
                <a:lnTo>
                  <a:pt x="298217" y="176330"/>
                </a:lnTo>
                <a:lnTo>
                  <a:pt x="297871" y="181876"/>
                </a:lnTo>
                <a:lnTo>
                  <a:pt x="296688" y="187479"/>
                </a:lnTo>
                <a:lnTo>
                  <a:pt x="294947" y="193119"/>
                </a:lnTo>
                <a:lnTo>
                  <a:pt x="292834" y="198784"/>
                </a:lnTo>
                <a:lnTo>
                  <a:pt x="290472" y="204466"/>
                </a:lnTo>
                <a:lnTo>
                  <a:pt x="287946" y="210158"/>
                </a:lnTo>
                <a:lnTo>
                  <a:pt x="282598" y="221564"/>
                </a:lnTo>
                <a:lnTo>
                  <a:pt x="279839" y="227272"/>
                </a:lnTo>
                <a:lnTo>
                  <a:pt x="276094" y="232983"/>
                </a:lnTo>
                <a:lnTo>
                  <a:pt x="271692" y="238695"/>
                </a:lnTo>
                <a:lnTo>
                  <a:pt x="266853" y="244408"/>
                </a:lnTo>
                <a:lnTo>
                  <a:pt x="261722" y="251074"/>
                </a:lnTo>
                <a:lnTo>
                  <a:pt x="256397" y="258376"/>
                </a:lnTo>
                <a:lnTo>
                  <a:pt x="250941" y="266101"/>
                </a:lnTo>
                <a:lnTo>
                  <a:pt x="244446" y="273156"/>
                </a:lnTo>
                <a:lnTo>
                  <a:pt x="237259" y="279765"/>
                </a:lnTo>
                <a:lnTo>
                  <a:pt x="229610" y="286075"/>
                </a:lnTo>
                <a:lnTo>
                  <a:pt x="222606" y="291235"/>
                </a:lnTo>
                <a:lnTo>
                  <a:pt x="216031" y="295627"/>
                </a:lnTo>
                <a:lnTo>
                  <a:pt x="209743" y="299508"/>
                </a:lnTo>
                <a:lnTo>
                  <a:pt x="203646" y="304000"/>
                </a:lnTo>
                <a:lnTo>
                  <a:pt x="197677" y="308900"/>
                </a:lnTo>
                <a:lnTo>
                  <a:pt x="191791" y="314071"/>
                </a:lnTo>
                <a:lnTo>
                  <a:pt x="185963" y="317519"/>
                </a:lnTo>
                <a:lnTo>
                  <a:pt x="180173" y="319817"/>
                </a:lnTo>
                <a:lnTo>
                  <a:pt x="174408" y="321349"/>
                </a:lnTo>
                <a:lnTo>
                  <a:pt x="160382" y="325592"/>
                </a:lnTo>
                <a:lnTo>
                  <a:pt x="152641" y="328057"/>
                </a:lnTo>
                <a:lnTo>
                  <a:pt x="146528" y="330653"/>
                </a:lnTo>
                <a:lnTo>
                  <a:pt x="141500" y="333336"/>
                </a:lnTo>
                <a:lnTo>
                  <a:pt x="137196" y="336077"/>
                </a:lnTo>
                <a:lnTo>
                  <a:pt x="132421" y="337904"/>
                </a:lnTo>
                <a:lnTo>
                  <a:pt x="127333" y="339123"/>
                </a:lnTo>
                <a:lnTo>
                  <a:pt x="122036" y="339935"/>
                </a:lnTo>
                <a:lnTo>
                  <a:pt x="116600" y="340476"/>
                </a:lnTo>
                <a:lnTo>
                  <a:pt x="111071" y="340837"/>
                </a:lnTo>
                <a:lnTo>
                  <a:pt x="105479" y="341078"/>
                </a:lnTo>
                <a:lnTo>
                  <a:pt x="100800" y="340286"/>
                </a:lnTo>
                <a:lnTo>
                  <a:pt x="93060" y="336866"/>
                </a:lnTo>
                <a:lnTo>
                  <a:pt x="86445" y="334711"/>
                </a:lnTo>
                <a:lnTo>
                  <a:pt x="83347" y="334136"/>
                </a:lnTo>
                <a:lnTo>
                  <a:pt x="77365" y="330957"/>
                </a:lnTo>
                <a:lnTo>
                  <a:pt x="68643" y="323813"/>
                </a:lnTo>
                <a:lnTo>
                  <a:pt x="65764" y="321156"/>
                </a:lnTo>
                <a:lnTo>
                  <a:pt x="62893" y="319384"/>
                </a:lnTo>
                <a:lnTo>
                  <a:pt x="57162" y="317416"/>
                </a:lnTo>
                <a:lnTo>
                  <a:pt x="55253" y="315938"/>
                </a:lnTo>
                <a:lnTo>
                  <a:pt x="53980" y="314001"/>
                </a:lnTo>
                <a:lnTo>
                  <a:pt x="51434" y="3072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10"/>
          <p:cNvSpPr/>
          <p:nvPr/>
        </p:nvSpPr>
        <p:spPr>
          <a:xfrm>
            <a:off x="6483667" y="4071937"/>
            <a:ext cx="274321" cy="17146"/>
          </a:xfrm>
          <a:custGeom>
            <a:avLst/>
            <a:gdLst/>
            <a:ahLst/>
            <a:cxnLst/>
            <a:rect l="0" t="0" r="0" b="0"/>
            <a:pathLst>
              <a:path w="274321" h="17146">
                <a:moveTo>
                  <a:pt x="0" y="17145"/>
                </a:moveTo>
                <a:lnTo>
                  <a:pt x="46014" y="17145"/>
                </a:lnTo>
                <a:lnTo>
                  <a:pt x="51631" y="16192"/>
                </a:lnTo>
                <a:lnTo>
                  <a:pt x="56328" y="14605"/>
                </a:lnTo>
                <a:lnTo>
                  <a:pt x="60412" y="12594"/>
                </a:lnTo>
                <a:lnTo>
                  <a:pt x="65992" y="11254"/>
                </a:lnTo>
                <a:lnTo>
                  <a:pt x="72570" y="10360"/>
                </a:lnTo>
                <a:lnTo>
                  <a:pt x="79812" y="9764"/>
                </a:lnTo>
                <a:lnTo>
                  <a:pt x="86546" y="9367"/>
                </a:lnTo>
                <a:lnTo>
                  <a:pt x="99107" y="8926"/>
                </a:lnTo>
                <a:lnTo>
                  <a:pt x="106077" y="7855"/>
                </a:lnTo>
                <a:lnTo>
                  <a:pt x="113580" y="6190"/>
                </a:lnTo>
                <a:lnTo>
                  <a:pt x="121440" y="4126"/>
                </a:lnTo>
                <a:lnTo>
                  <a:pt x="129537" y="2751"/>
                </a:lnTo>
                <a:lnTo>
                  <a:pt x="137793" y="1834"/>
                </a:lnTo>
                <a:lnTo>
                  <a:pt x="146155" y="1222"/>
                </a:lnTo>
                <a:lnTo>
                  <a:pt x="153634" y="815"/>
                </a:lnTo>
                <a:lnTo>
                  <a:pt x="167024" y="362"/>
                </a:lnTo>
                <a:lnTo>
                  <a:pt x="203746" y="48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11"/>
          <p:cNvSpPr/>
          <p:nvPr/>
        </p:nvSpPr>
        <p:spPr>
          <a:xfrm>
            <a:off x="6457959" y="4183379"/>
            <a:ext cx="282884" cy="8574"/>
          </a:xfrm>
          <a:custGeom>
            <a:avLst/>
            <a:gdLst/>
            <a:ahLst/>
            <a:cxnLst/>
            <a:rect l="0" t="0" r="0" b="0"/>
            <a:pathLst>
              <a:path w="282884" h="8574">
                <a:moveTo>
                  <a:pt x="8563" y="0"/>
                </a:moveTo>
                <a:lnTo>
                  <a:pt x="0" y="0"/>
                </a:lnTo>
                <a:lnTo>
                  <a:pt x="4544" y="0"/>
                </a:lnTo>
                <a:lnTo>
                  <a:pt x="6836" y="953"/>
                </a:lnTo>
                <a:lnTo>
                  <a:pt x="9317" y="2541"/>
                </a:lnTo>
                <a:lnTo>
                  <a:pt x="11923" y="4551"/>
                </a:lnTo>
                <a:lnTo>
                  <a:pt x="15566" y="5892"/>
                </a:lnTo>
                <a:lnTo>
                  <a:pt x="19899" y="6786"/>
                </a:lnTo>
                <a:lnTo>
                  <a:pt x="24693" y="7381"/>
                </a:lnTo>
                <a:lnTo>
                  <a:pt x="28841" y="6826"/>
                </a:lnTo>
                <a:lnTo>
                  <a:pt x="32559" y="5504"/>
                </a:lnTo>
                <a:lnTo>
                  <a:pt x="35990" y="3669"/>
                </a:lnTo>
                <a:lnTo>
                  <a:pt x="41136" y="2446"/>
                </a:lnTo>
                <a:lnTo>
                  <a:pt x="47422" y="1631"/>
                </a:lnTo>
                <a:lnTo>
                  <a:pt x="54472" y="1088"/>
                </a:lnTo>
                <a:lnTo>
                  <a:pt x="61077" y="725"/>
                </a:lnTo>
                <a:lnTo>
                  <a:pt x="73495" y="323"/>
                </a:lnTo>
                <a:lnTo>
                  <a:pt x="115887" y="29"/>
                </a:lnTo>
                <a:lnTo>
                  <a:pt x="237049" y="0"/>
                </a:lnTo>
                <a:lnTo>
                  <a:pt x="242801" y="953"/>
                </a:lnTo>
                <a:lnTo>
                  <a:pt x="248542" y="2541"/>
                </a:lnTo>
                <a:lnTo>
                  <a:pt x="254274" y="4551"/>
                </a:lnTo>
                <a:lnTo>
                  <a:pt x="259048" y="5892"/>
                </a:lnTo>
                <a:lnTo>
                  <a:pt x="263183" y="6786"/>
                </a:lnTo>
                <a:lnTo>
                  <a:pt x="266892" y="7381"/>
                </a:lnTo>
                <a:lnTo>
                  <a:pt x="270317" y="7779"/>
                </a:lnTo>
                <a:lnTo>
                  <a:pt x="273554" y="8044"/>
                </a:lnTo>
                <a:lnTo>
                  <a:pt x="28288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12"/>
          <p:cNvSpPr/>
          <p:nvPr/>
        </p:nvSpPr>
        <p:spPr>
          <a:xfrm>
            <a:off x="7015557" y="3891915"/>
            <a:ext cx="299644" cy="188477"/>
          </a:xfrm>
          <a:custGeom>
            <a:avLst/>
            <a:gdLst/>
            <a:ahLst/>
            <a:cxnLst/>
            <a:rect l="0" t="0" r="0" b="0"/>
            <a:pathLst>
              <a:path w="299644" h="188477">
                <a:moveTo>
                  <a:pt x="42468" y="0"/>
                </a:moveTo>
                <a:lnTo>
                  <a:pt x="42468" y="41733"/>
                </a:lnTo>
                <a:lnTo>
                  <a:pt x="41516" y="46872"/>
                </a:lnTo>
                <a:lnTo>
                  <a:pt x="39928" y="52203"/>
                </a:lnTo>
                <a:lnTo>
                  <a:pt x="37917" y="57662"/>
                </a:lnTo>
                <a:lnTo>
                  <a:pt x="36576" y="63206"/>
                </a:lnTo>
                <a:lnTo>
                  <a:pt x="35683" y="68807"/>
                </a:lnTo>
                <a:lnTo>
                  <a:pt x="35087" y="74447"/>
                </a:lnTo>
                <a:lnTo>
                  <a:pt x="34690" y="80111"/>
                </a:lnTo>
                <a:lnTo>
                  <a:pt x="34425" y="85792"/>
                </a:lnTo>
                <a:lnTo>
                  <a:pt x="34249" y="91484"/>
                </a:lnTo>
                <a:lnTo>
                  <a:pt x="33178" y="97184"/>
                </a:lnTo>
                <a:lnTo>
                  <a:pt x="31512" y="102890"/>
                </a:lnTo>
                <a:lnTo>
                  <a:pt x="29449" y="108598"/>
                </a:lnTo>
                <a:lnTo>
                  <a:pt x="28074" y="114309"/>
                </a:lnTo>
                <a:lnTo>
                  <a:pt x="27156" y="120021"/>
                </a:lnTo>
                <a:lnTo>
                  <a:pt x="26545" y="125734"/>
                </a:lnTo>
                <a:lnTo>
                  <a:pt x="25186" y="130495"/>
                </a:lnTo>
                <a:lnTo>
                  <a:pt x="23326" y="134621"/>
                </a:lnTo>
                <a:lnTo>
                  <a:pt x="21134" y="138325"/>
                </a:lnTo>
                <a:lnTo>
                  <a:pt x="18720" y="142699"/>
                </a:lnTo>
                <a:lnTo>
                  <a:pt x="13498" y="152639"/>
                </a:lnTo>
                <a:lnTo>
                  <a:pt x="11724" y="157004"/>
                </a:lnTo>
                <a:lnTo>
                  <a:pt x="10542" y="160867"/>
                </a:lnTo>
                <a:lnTo>
                  <a:pt x="9754" y="164394"/>
                </a:lnTo>
                <a:lnTo>
                  <a:pt x="8276" y="167699"/>
                </a:lnTo>
                <a:lnTo>
                  <a:pt x="6339" y="170854"/>
                </a:lnTo>
                <a:lnTo>
                  <a:pt x="935" y="178211"/>
                </a:lnTo>
                <a:lnTo>
                  <a:pt x="196" y="181757"/>
                </a:lnTo>
                <a:lnTo>
                  <a:pt x="0" y="184036"/>
                </a:lnTo>
                <a:lnTo>
                  <a:pt x="820" y="185556"/>
                </a:lnTo>
                <a:lnTo>
                  <a:pt x="2320" y="186568"/>
                </a:lnTo>
                <a:lnTo>
                  <a:pt x="6527" y="187694"/>
                </a:lnTo>
                <a:lnTo>
                  <a:pt x="14250" y="188328"/>
                </a:lnTo>
                <a:lnTo>
                  <a:pt x="19767" y="188476"/>
                </a:lnTo>
                <a:lnTo>
                  <a:pt x="22571" y="187563"/>
                </a:lnTo>
                <a:lnTo>
                  <a:pt x="31069" y="182680"/>
                </a:lnTo>
                <a:lnTo>
                  <a:pt x="36767" y="181203"/>
                </a:lnTo>
                <a:lnTo>
                  <a:pt x="45014" y="180547"/>
                </a:lnTo>
                <a:lnTo>
                  <a:pt x="49880" y="180372"/>
                </a:lnTo>
                <a:lnTo>
                  <a:pt x="55982" y="179303"/>
                </a:lnTo>
                <a:lnTo>
                  <a:pt x="62907" y="177638"/>
                </a:lnTo>
                <a:lnTo>
                  <a:pt x="70381" y="175575"/>
                </a:lnTo>
                <a:lnTo>
                  <a:pt x="77269" y="174200"/>
                </a:lnTo>
                <a:lnTo>
                  <a:pt x="83766" y="173283"/>
                </a:lnTo>
                <a:lnTo>
                  <a:pt x="90003" y="172672"/>
                </a:lnTo>
                <a:lnTo>
                  <a:pt x="97018" y="171312"/>
                </a:lnTo>
                <a:lnTo>
                  <a:pt x="104551" y="169453"/>
                </a:lnTo>
                <a:lnTo>
                  <a:pt x="112432" y="167261"/>
                </a:lnTo>
                <a:lnTo>
                  <a:pt x="120543" y="165800"/>
                </a:lnTo>
                <a:lnTo>
                  <a:pt x="128808" y="164826"/>
                </a:lnTo>
                <a:lnTo>
                  <a:pt x="137176" y="164176"/>
                </a:lnTo>
                <a:lnTo>
                  <a:pt x="145611" y="163743"/>
                </a:lnTo>
                <a:lnTo>
                  <a:pt x="162604" y="163262"/>
                </a:lnTo>
                <a:lnTo>
                  <a:pt x="170184" y="162181"/>
                </a:lnTo>
                <a:lnTo>
                  <a:pt x="177141" y="160508"/>
                </a:lnTo>
                <a:lnTo>
                  <a:pt x="183685" y="158440"/>
                </a:lnTo>
                <a:lnTo>
                  <a:pt x="189952" y="158014"/>
                </a:lnTo>
                <a:lnTo>
                  <a:pt x="196036" y="158683"/>
                </a:lnTo>
                <a:lnTo>
                  <a:pt x="201997" y="160081"/>
                </a:lnTo>
                <a:lnTo>
                  <a:pt x="207875" y="161013"/>
                </a:lnTo>
                <a:lnTo>
                  <a:pt x="213700" y="161634"/>
                </a:lnTo>
                <a:lnTo>
                  <a:pt x="219487" y="162049"/>
                </a:lnTo>
                <a:lnTo>
                  <a:pt x="225251" y="162325"/>
                </a:lnTo>
                <a:lnTo>
                  <a:pt x="236734" y="162632"/>
                </a:lnTo>
                <a:lnTo>
                  <a:pt x="242464" y="163666"/>
                </a:lnTo>
                <a:lnTo>
                  <a:pt x="248188" y="165308"/>
                </a:lnTo>
                <a:lnTo>
                  <a:pt x="253910" y="167355"/>
                </a:lnTo>
                <a:lnTo>
                  <a:pt x="262807" y="169630"/>
                </a:lnTo>
                <a:lnTo>
                  <a:pt x="266513" y="170236"/>
                </a:lnTo>
                <a:lnTo>
                  <a:pt x="273171" y="173450"/>
                </a:lnTo>
                <a:lnTo>
                  <a:pt x="276280" y="175641"/>
                </a:lnTo>
                <a:lnTo>
                  <a:pt x="282274" y="178075"/>
                </a:lnTo>
                <a:lnTo>
                  <a:pt x="290865" y="179766"/>
                </a:lnTo>
                <a:lnTo>
                  <a:pt x="299643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13"/>
          <p:cNvSpPr/>
          <p:nvPr/>
        </p:nvSpPr>
        <p:spPr>
          <a:xfrm>
            <a:off x="7238047" y="3900487"/>
            <a:ext cx="25685" cy="437199"/>
          </a:xfrm>
          <a:custGeom>
            <a:avLst/>
            <a:gdLst/>
            <a:ahLst/>
            <a:cxnLst/>
            <a:rect l="0" t="0" r="0" b="0"/>
            <a:pathLst>
              <a:path w="25685" h="437199">
                <a:moveTo>
                  <a:pt x="0" y="0"/>
                </a:moveTo>
                <a:lnTo>
                  <a:pt x="0" y="48844"/>
                </a:lnTo>
                <a:lnTo>
                  <a:pt x="953" y="54470"/>
                </a:lnTo>
                <a:lnTo>
                  <a:pt x="2540" y="60126"/>
                </a:lnTo>
                <a:lnTo>
                  <a:pt x="4551" y="65802"/>
                </a:lnTo>
                <a:lnTo>
                  <a:pt x="5892" y="72443"/>
                </a:lnTo>
                <a:lnTo>
                  <a:pt x="6785" y="79728"/>
                </a:lnTo>
                <a:lnTo>
                  <a:pt x="7381" y="87442"/>
                </a:lnTo>
                <a:lnTo>
                  <a:pt x="7778" y="95442"/>
                </a:lnTo>
                <a:lnTo>
                  <a:pt x="8219" y="111951"/>
                </a:lnTo>
                <a:lnTo>
                  <a:pt x="8468" y="137311"/>
                </a:lnTo>
                <a:lnTo>
                  <a:pt x="9455" y="145833"/>
                </a:lnTo>
                <a:lnTo>
                  <a:pt x="11066" y="154372"/>
                </a:lnTo>
                <a:lnTo>
                  <a:pt x="13093" y="162922"/>
                </a:lnTo>
                <a:lnTo>
                  <a:pt x="14444" y="171480"/>
                </a:lnTo>
                <a:lnTo>
                  <a:pt x="15344" y="180042"/>
                </a:lnTo>
                <a:lnTo>
                  <a:pt x="15945" y="188608"/>
                </a:lnTo>
                <a:lnTo>
                  <a:pt x="17297" y="197176"/>
                </a:lnTo>
                <a:lnTo>
                  <a:pt x="19151" y="205746"/>
                </a:lnTo>
                <a:lnTo>
                  <a:pt x="21340" y="214317"/>
                </a:lnTo>
                <a:lnTo>
                  <a:pt x="22799" y="222888"/>
                </a:lnTo>
                <a:lnTo>
                  <a:pt x="23772" y="231460"/>
                </a:lnTo>
                <a:lnTo>
                  <a:pt x="24421" y="240031"/>
                </a:lnTo>
                <a:lnTo>
                  <a:pt x="24853" y="249556"/>
                </a:lnTo>
                <a:lnTo>
                  <a:pt x="25333" y="270299"/>
                </a:lnTo>
                <a:lnTo>
                  <a:pt x="25684" y="325402"/>
                </a:lnTo>
                <a:lnTo>
                  <a:pt x="24743" y="334092"/>
                </a:lnTo>
                <a:lnTo>
                  <a:pt x="23163" y="342743"/>
                </a:lnTo>
                <a:lnTo>
                  <a:pt x="21157" y="351368"/>
                </a:lnTo>
                <a:lnTo>
                  <a:pt x="19820" y="359023"/>
                </a:lnTo>
                <a:lnTo>
                  <a:pt x="18928" y="366031"/>
                </a:lnTo>
                <a:lnTo>
                  <a:pt x="18334" y="372609"/>
                </a:lnTo>
                <a:lnTo>
                  <a:pt x="17673" y="382457"/>
                </a:lnTo>
                <a:lnTo>
                  <a:pt x="17301" y="395896"/>
                </a:lnTo>
                <a:lnTo>
                  <a:pt x="17145" y="4371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14"/>
          <p:cNvSpPr/>
          <p:nvPr/>
        </p:nvSpPr>
        <p:spPr>
          <a:xfrm>
            <a:off x="7255192" y="433768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15"/>
          <p:cNvSpPr/>
          <p:nvPr/>
        </p:nvSpPr>
        <p:spPr>
          <a:xfrm>
            <a:off x="7392352" y="4011929"/>
            <a:ext cx="248604" cy="308612"/>
          </a:xfrm>
          <a:custGeom>
            <a:avLst/>
            <a:gdLst/>
            <a:ahLst/>
            <a:cxnLst/>
            <a:rect l="0" t="0" r="0" b="0"/>
            <a:pathLst>
              <a:path w="248604" h="308612">
                <a:moveTo>
                  <a:pt x="0" y="0"/>
                </a:moveTo>
                <a:lnTo>
                  <a:pt x="8468" y="0"/>
                </a:lnTo>
                <a:lnTo>
                  <a:pt x="8541" y="4551"/>
                </a:lnTo>
                <a:lnTo>
                  <a:pt x="9504" y="6844"/>
                </a:lnTo>
                <a:lnTo>
                  <a:pt x="15411" y="14622"/>
                </a:lnTo>
                <a:lnTo>
                  <a:pt x="20502" y="20152"/>
                </a:lnTo>
                <a:lnTo>
                  <a:pt x="28723" y="28620"/>
                </a:lnTo>
                <a:lnTo>
                  <a:pt x="34356" y="36850"/>
                </a:lnTo>
                <a:lnTo>
                  <a:pt x="37192" y="41712"/>
                </a:lnTo>
                <a:lnTo>
                  <a:pt x="40987" y="45906"/>
                </a:lnTo>
                <a:lnTo>
                  <a:pt x="45422" y="49654"/>
                </a:lnTo>
                <a:lnTo>
                  <a:pt x="50284" y="53105"/>
                </a:lnTo>
                <a:lnTo>
                  <a:pt x="54477" y="57311"/>
                </a:lnTo>
                <a:lnTo>
                  <a:pt x="58226" y="62020"/>
                </a:lnTo>
                <a:lnTo>
                  <a:pt x="61678" y="67065"/>
                </a:lnTo>
                <a:lnTo>
                  <a:pt x="65883" y="72332"/>
                </a:lnTo>
                <a:lnTo>
                  <a:pt x="70592" y="77749"/>
                </a:lnTo>
                <a:lnTo>
                  <a:pt x="75636" y="83265"/>
                </a:lnTo>
                <a:lnTo>
                  <a:pt x="86321" y="94475"/>
                </a:lnTo>
                <a:lnTo>
                  <a:pt x="91837" y="100131"/>
                </a:lnTo>
                <a:lnTo>
                  <a:pt x="96467" y="105807"/>
                </a:lnTo>
                <a:lnTo>
                  <a:pt x="100506" y="111496"/>
                </a:lnTo>
                <a:lnTo>
                  <a:pt x="104152" y="117193"/>
                </a:lnTo>
                <a:lnTo>
                  <a:pt x="108487" y="122896"/>
                </a:lnTo>
                <a:lnTo>
                  <a:pt x="113282" y="128604"/>
                </a:lnTo>
                <a:lnTo>
                  <a:pt x="118384" y="134314"/>
                </a:lnTo>
                <a:lnTo>
                  <a:pt x="129133" y="145738"/>
                </a:lnTo>
                <a:lnTo>
                  <a:pt x="134666" y="151451"/>
                </a:lnTo>
                <a:lnTo>
                  <a:pt x="139307" y="158118"/>
                </a:lnTo>
                <a:lnTo>
                  <a:pt x="143354" y="165420"/>
                </a:lnTo>
                <a:lnTo>
                  <a:pt x="147004" y="173145"/>
                </a:lnTo>
                <a:lnTo>
                  <a:pt x="151343" y="180200"/>
                </a:lnTo>
                <a:lnTo>
                  <a:pt x="156140" y="186808"/>
                </a:lnTo>
                <a:lnTo>
                  <a:pt x="161244" y="193119"/>
                </a:lnTo>
                <a:lnTo>
                  <a:pt x="165599" y="199231"/>
                </a:lnTo>
                <a:lnTo>
                  <a:pt x="169454" y="205211"/>
                </a:lnTo>
                <a:lnTo>
                  <a:pt x="172976" y="211103"/>
                </a:lnTo>
                <a:lnTo>
                  <a:pt x="177230" y="215983"/>
                </a:lnTo>
                <a:lnTo>
                  <a:pt x="181971" y="220189"/>
                </a:lnTo>
                <a:lnTo>
                  <a:pt x="187037" y="223945"/>
                </a:lnTo>
                <a:lnTo>
                  <a:pt x="191366" y="228355"/>
                </a:lnTo>
                <a:lnTo>
                  <a:pt x="195205" y="233199"/>
                </a:lnTo>
                <a:lnTo>
                  <a:pt x="198717" y="238334"/>
                </a:lnTo>
                <a:lnTo>
                  <a:pt x="202963" y="243662"/>
                </a:lnTo>
                <a:lnTo>
                  <a:pt x="207698" y="249119"/>
                </a:lnTo>
                <a:lnTo>
                  <a:pt x="212761" y="254662"/>
                </a:lnTo>
                <a:lnTo>
                  <a:pt x="218386" y="263361"/>
                </a:lnTo>
                <a:lnTo>
                  <a:pt x="219885" y="267014"/>
                </a:lnTo>
                <a:lnTo>
                  <a:pt x="222790" y="270402"/>
                </a:lnTo>
                <a:lnTo>
                  <a:pt x="226632" y="273613"/>
                </a:lnTo>
                <a:lnTo>
                  <a:pt x="231098" y="276706"/>
                </a:lnTo>
                <a:lnTo>
                  <a:pt x="234075" y="279721"/>
                </a:lnTo>
                <a:lnTo>
                  <a:pt x="236060" y="282684"/>
                </a:lnTo>
                <a:lnTo>
                  <a:pt x="239218" y="288515"/>
                </a:lnTo>
                <a:lnTo>
                  <a:pt x="246467" y="297480"/>
                </a:lnTo>
                <a:lnTo>
                  <a:pt x="247179" y="298332"/>
                </a:lnTo>
                <a:lnTo>
                  <a:pt x="247970" y="301820"/>
                </a:lnTo>
                <a:lnTo>
                  <a:pt x="248603" y="30861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16"/>
          <p:cNvSpPr/>
          <p:nvPr/>
        </p:nvSpPr>
        <p:spPr>
          <a:xfrm>
            <a:off x="7443787" y="4046220"/>
            <a:ext cx="205741" cy="257176"/>
          </a:xfrm>
          <a:custGeom>
            <a:avLst/>
            <a:gdLst/>
            <a:ahLst/>
            <a:cxnLst/>
            <a:rect l="0" t="0" r="0" b="0"/>
            <a:pathLst>
              <a:path w="205741" h="257176">
                <a:moveTo>
                  <a:pt x="205740" y="0"/>
                </a:moveTo>
                <a:lnTo>
                  <a:pt x="201189" y="0"/>
                </a:lnTo>
                <a:lnTo>
                  <a:pt x="199848" y="952"/>
                </a:lnTo>
                <a:lnTo>
                  <a:pt x="198955" y="2540"/>
                </a:lnTo>
                <a:lnTo>
                  <a:pt x="198359" y="4550"/>
                </a:lnTo>
                <a:lnTo>
                  <a:pt x="195157" y="9325"/>
                </a:lnTo>
                <a:lnTo>
                  <a:pt x="190559" y="15574"/>
                </a:lnTo>
                <a:lnTo>
                  <a:pt x="187999" y="19908"/>
                </a:lnTo>
                <a:lnTo>
                  <a:pt x="185341" y="24702"/>
                </a:lnTo>
                <a:lnTo>
                  <a:pt x="179846" y="35108"/>
                </a:lnTo>
                <a:lnTo>
                  <a:pt x="168558" y="57312"/>
                </a:lnTo>
                <a:lnTo>
                  <a:pt x="164760" y="62972"/>
                </a:lnTo>
                <a:lnTo>
                  <a:pt x="160322" y="68652"/>
                </a:lnTo>
                <a:lnTo>
                  <a:pt x="155460" y="74343"/>
                </a:lnTo>
                <a:lnTo>
                  <a:pt x="150312" y="80042"/>
                </a:lnTo>
                <a:lnTo>
                  <a:pt x="139513" y="91454"/>
                </a:lnTo>
                <a:lnTo>
                  <a:pt x="133966" y="98116"/>
                </a:lnTo>
                <a:lnTo>
                  <a:pt x="128363" y="105416"/>
                </a:lnTo>
                <a:lnTo>
                  <a:pt x="122724" y="113140"/>
                </a:lnTo>
                <a:lnTo>
                  <a:pt x="117058" y="120194"/>
                </a:lnTo>
                <a:lnTo>
                  <a:pt x="111376" y="126802"/>
                </a:lnTo>
                <a:lnTo>
                  <a:pt x="105683" y="133112"/>
                </a:lnTo>
                <a:lnTo>
                  <a:pt x="99983" y="140176"/>
                </a:lnTo>
                <a:lnTo>
                  <a:pt x="94278" y="147743"/>
                </a:lnTo>
                <a:lnTo>
                  <a:pt x="88570" y="155646"/>
                </a:lnTo>
                <a:lnTo>
                  <a:pt x="82859" y="162818"/>
                </a:lnTo>
                <a:lnTo>
                  <a:pt x="77146" y="169506"/>
                </a:lnTo>
                <a:lnTo>
                  <a:pt x="71434" y="175868"/>
                </a:lnTo>
                <a:lnTo>
                  <a:pt x="60006" y="188018"/>
                </a:lnTo>
                <a:lnTo>
                  <a:pt x="54291" y="193926"/>
                </a:lnTo>
                <a:lnTo>
                  <a:pt x="49530" y="199769"/>
                </a:lnTo>
                <a:lnTo>
                  <a:pt x="45402" y="205569"/>
                </a:lnTo>
                <a:lnTo>
                  <a:pt x="41697" y="211341"/>
                </a:lnTo>
                <a:lnTo>
                  <a:pt x="38276" y="217094"/>
                </a:lnTo>
                <a:lnTo>
                  <a:pt x="35042" y="222834"/>
                </a:lnTo>
                <a:lnTo>
                  <a:pt x="31934" y="228566"/>
                </a:lnTo>
                <a:lnTo>
                  <a:pt x="28910" y="232387"/>
                </a:lnTo>
                <a:lnTo>
                  <a:pt x="25940" y="234935"/>
                </a:lnTo>
                <a:lnTo>
                  <a:pt x="20102" y="238718"/>
                </a:lnTo>
                <a:lnTo>
                  <a:pt x="14332" y="243574"/>
                </a:lnTo>
                <a:lnTo>
                  <a:pt x="8592" y="248907"/>
                </a:lnTo>
                <a:lnTo>
                  <a:pt x="29" y="257146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17"/>
          <p:cNvSpPr/>
          <p:nvPr/>
        </p:nvSpPr>
        <p:spPr>
          <a:xfrm>
            <a:off x="7803832" y="4114800"/>
            <a:ext cx="342901" cy="17146"/>
          </a:xfrm>
          <a:custGeom>
            <a:avLst/>
            <a:gdLst/>
            <a:ahLst/>
            <a:cxnLst/>
            <a:rect l="0" t="0" r="0" b="0"/>
            <a:pathLst>
              <a:path w="342901" h="17146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5" y="2540"/>
                </a:lnTo>
                <a:lnTo>
                  <a:pt x="11932" y="4550"/>
                </a:lnTo>
                <a:lnTo>
                  <a:pt x="14622" y="5891"/>
                </a:lnTo>
                <a:lnTo>
                  <a:pt x="17368" y="6785"/>
                </a:lnTo>
                <a:lnTo>
                  <a:pt x="20151" y="7380"/>
                </a:lnTo>
                <a:lnTo>
                  <a:pt x="23912" y="7778"/>
                </a:lnTo>
                <a:lnTo>
                  <a:pt x="33171" y="8219"/>
                </a:lnTo>
                <a:lnTo>
                  <a:pt x="49092" y="8468"/>
                </a:lnTo>
                <a:lnTo>
                  <a:pt x="99187" y="8569"/>
                </a:lnTo>
                <a:lnTo>
                  <a:pt x="106130" y="7618"/>
                </a:lnTo>
                <a:lnTo>
                  <a:pt x="113616" y="6031"/>
                </a:lnTo>
                <a:lnTo>
                  <a:pt x="121464" y="4021"/>
                </a:lnTo>
                <a:lnTo>
                  <a:pt x="128601" y="2680"/>
                </a:lnTo>
                <a:lnTo>
                  <a:pt x="135264" y="1787"/>
                </a:lnTo>
                <a:lnTo>
                  <a:pt x="141612" y="1191"/>
                </a:lnTo>
                <a:lnTo>
                  <a:pt x="149653" y="794"/>
                </a:lnTo>
                <a:lnTo>
                  <a:pt x="168748" y="353"/>
                </a:lnTo>
                <a:lnTo>
                  <a:pt x="297038" y="0"/>
                </a:lnTo>
                <a:lnTo>
                  <a:pt x="301848" y="953"/>
                </a:lnTo>
                <a:lnTo>
                  <a:pt x="306007" y="2540"/>
                </a:lnTo>
                <a:lnTo>
                  <a:pt x="309733" y="4550"/>
                </a:lnTo>
                <a:lnTo>
                  <a:pt x="313168" y="5891"/>
                </a:lnTo>
                <a:lnTo>
                  <a:pt x="316411" y="6785"/>
                </a:lnTo>
                <a:lnTo>
                  <a:pt x="323910" y="8219"/>
                </a:lnTo>
                <a:lnTo>
                  <a:pt x="325477" y="9289"/>
                </a:lnTo>
                <a:lnTo>
                  <a:pt x="327475" y="10955"/>
                </a:lnTo>
                <a:lnTo>
                  <a:pt x="329759" y="13018"/>
                </a:lnTo>
                <a:lnTo>
                  <a:pt x="332234" y="14394"/>
                </a:lnTo>
                <a:lnTo>
                  <a:pt x="334837" y="15311"/>
                </a:lnTo>
                <a:lnTo>
                  <a:pt x="34290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18"/>
          <p:cNvSpPr/>
          <p:nvPr/>
        </p:nvSpPr>
        <p:spPr>
          <a:xfrm>
            <a:off x="7949565" y="3994785"/>
            <a:ext cx="42863" cy="291466"/>
          </a:xfrm>
          <a:custGeom>
            <a:avLst/>
            <a:gdLst/>
            <a:ahLst/>
            <a:cxnLst/>
            <a:rect l="0" t="0" r="0" b="0"/>
            <a:pathLst>
              <a:path w="42863" h="291466">
                <a:moveTo>
                  <a:pt x="0" y="0"/>
                </a:moveTo>
                <a:lnTo>
                  <a:pt x="0" y="20150"/>
                </a:lnTo>
                <a:lnTo>
                  <a:pt x="952" y="23911"/>
                </a:lnTo>
                <a:lnTo>
                  <a:pt x="2539" y="28323"/>
                </a:lnTo>
                <a:lnTo>
                  <a:pt x="4551" y="33169"/>
                </a:lnTo>
                <a:lnTo>
                  <a:pt x="5891" y="38305"/>
                </a:lnTo>
                <a:lnTo>
                  <a:pt x="6785" y="43634"/>
                </a:lnTo>
                <a:lnTo>
                  <a:pt x="7381" y="49092"/>
                </a:lnTo>
                <a:lnTo>
                  <a:pt x="7777" y="54635"/>
                </a:lnTo>
                <a:lnTo>
                  <a:pt x="8043" y="60236"/>
                </a:lnTo>
                <a:lnTo>
                  <a:pt x="8219" y="65875"/>
                </a:lnTo>
                <a:lnTo>
                  <a:pt x="9289" y="72491"/>
                </a:lnTo>
                <a:lnTo>
                  <a:pt x="10956" y="79760"/>
                </a:lnTo>
                <a:lnTo>
                  <a:pt x="13018" y="87463"/>
                </a:lnTo>
                <a:lnTo>
                  <a:pt x="14393" y="95456"/>
                </a:lnTo>
                <a:lnTo>
                  <a:pt x="15311" y="103642"/>
                </a:lnTo>
                <a:lnTo>
                  <a:pt x="15922" y="111957"/>
                </a:lnTo>
                <a:lnTo>
                  <a:pt x="16330" y="119406"/>
                </a:lnTo>
                <a:lnTo>
                  <a:pt x="16782" y="132761"/>
                </a:lnTo>
                <a:lnTo>
                  <a:pt x="17856" y="139943"/>
                </a:lnTo>
                <a:lnTo>
                  <a:pt x="19524" y="147587"/>
                </a:lnTo>
                <a:lnTo>
                  <a:pt x="21589" y="155541"/>
                </a:lnTo>
                <a:lnTo>
                  <a:pt x="22965" y="162749"/>
                </a:lnTo>
                <a:lnTo>
                  <a:pt x="23883" y="169459"/>
                </a:lnTo>
                <a:lnTo>
                  <a:pt x="24494" y="175838"/>
                </a:lnTo>
                <a:lnTo>
                  <a:pt x="24902" y="181995"/>
                </a:lnTo>
                <a:lnTo>
                  <a:pt x="25173" y="188005"/>
                </a:lnTo>
                <a:lnTo>
                  <a:pt x="25476" y="199762"/>
                </a:lnTo>
                <a:lnTo>
                  <a:pt x="25707" y="238353"/>
                </a:lnTo>
                <a:lnTo>
                  <a:pt x="26663" y="242722"/>
                </a:lnTo>
                <a:lnTo>
                  <a:pt x="28252" y="246587"/>
                </a:lnTo>
                <a:lnTo>
                  <a:pt x="30265" y="250117"/>
                </a:lnTo>
                <a:lnTo>
                  <a:pt x="31606" y="254374"/>
                </a:lnTo>
                <a:lnTo>
                  <a:pt x="32501" y="259118"/>
                </a:lnTo>
                <a:lnTo>
                  <a:pt x="33936" y="271317"/>
                </a:lnTo>
                <a:lnTo>
                  <a:pt x="34185" y="277981"/>
                </a:lnTo>
                <a:lnTo>
                  <a:pt x="34288" y="291322"/>
                </a:lnTo>
                <a:lnTo>
                  <a:pt x="35242" y="291370"/>
                </a:lnTo>
                <a:lnTo>
                  <a:pt x="42862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19"/>
          <p:cNvSpPr/>
          <p:nvPr/>
        </p:nvSpPr>
        <p:spPr>
          <a:xfrm>
            <a:off x="8216687" y="3943390"/>
            <a:ext cx="211232" cy="368450"/>
          </a:xfrm>
          <a:custGeom>
            <a:avLst/>
            <a:gdLst/>
            <a:ahLst/>
            <a:cxnLst/>
            <a:rect l="0" t="0" r="0" b="0"/>
            <a:pathLst>
              <a:path w="211232" h="368450">
                <a:moveTo>
                  <a:pt x="118640" y="25677"/>
                </a:moveTo>
                <a:lnTo>
                  <a:pt x="126860" y="17458"/>
                </a:lnTo>
                <a:lnTo>
                  <a:pt x="127167" y="7826"/>
                </a:lnTo>
                <a:lnTo>
                  <a:pt x="127212" y="96"/>
                </a:lnTo>
                <a:lnTo>
                  <a:pt x="122662" y="0"/>
                </a:lnTo>
                <a:lnTo>
                  <a:pt x="119417" y="939"/>
                </a:lnTo>
                <a:lnTo>
                  <a:pt x="115348" y="2517"/>
                </a:lnTo>
                <a:lnTo>
                  <a:pt x="110730" y="4522"/>
                </a:lnTo>
                <a:lnTo>
                  <a:pt x="100520" y="9290"/>
                </a:lnTo>
                <a:lnTo>
                  <a:pt x="95129" y="11895"/>
                </a:lnTo>
                <a:lnTo>
                  <a:pt x="90584" y="14584"/>
                </a:lnTo>
                <a:lnTo>
                  <a:pt x="86601" y="17329"/>
                </a:lnTo>
                <a:lnTo>
                  <a:pt x="82993" y="20112"/>
                </a:lnTo>
                <a:lnTo>
                  <a:pt x="78684" y="22919"/>
                </a:lnTo>
                <a:lnTo>
                  <a:pt x="73904" y="25744"/>
                </a:lnTo>
                <a:lnTo>
                  <a:pt x="68814" y="28579"/>
                </a:lnTo>
                <a:lnTo>
                  <a:pt x="63516" y="32374"/>
                </a:lnTo>
                <a:lnTo>
                  <a:pt x="58078" y="36810"/>
                </a:lnTo>
                <a:lnTo>
                  <a:pt x="47909" y="45865"/>
                </a:lnTo>
                <a:lnTo>
                  <a:pt x="40214" y="53065"/>
                </a:lnTo>
                <a:lnTo>
                  <a:pt x="35875" y="56318"/>
                </a:lnTo>
                <a:lnTo>
                  <a:pt x="31080" y="59440"/>
                </a:lnTo>
                <a:lnTo>
                  <a:pt x="25976" y="62473"/>
                </a:lnTo>
                <a:lnTo>
                  <a:pt x="21622" y="66400"/>
                </a:lnTo>
                <a:lnTo>
                  <a:pt x="17766" y="70923"/>
                </a:lnTo>
                <a:lnTo>
                  <a:pt x="11895" y="80076"/>
                </a:lnTo>
                <a:lnTo>
                  <a:pt x="7637" y="90585"/>
                </a:lnTo>
                <a:lnTo>
                  <a:pt x="1719" y="99731"/>
                </a:lnTo>
                <a:lnTo>
                  <a:pt x="0" y="105580"/>
                </a:lnTo>
                <a:lnTo>
                  <a:pt x="494" y="108473"/>
                </a:lnTo>
                <a:lnTo>
                  <a:pt x="3583" y="114228"/>
                </a:lnTo>
                <a:lnTo>
                  <a:pt x="8131" y="119961"/>
                </a:lnTo>
                <a:lnTo>
                  <a:pt x="10678" y="122823"/>
                </a:lnTo>
                <a:lnTo>
                  <a:pt x="13328" y="124731"/>
                </a:lnTo>
                <a:lnTo>
                  <a:pt x="18812" y="126851"/>
                </a:lnTo>
                <a:lnTo>
                  <a:pt x="24425" y="130333"/>
                </a:lnTo>
                <a:lnTo>
                  <a:pt x="27255" y="132596"/>
                </a:lnTo>
                <a:lnTo>
                  <a:pt x="30094" y="134104"/>
                </a:lnTo>
                <a:lnTo>
                  <a:pt x="39594" y="137178"/>
                </a:lnTo>
                <a:lnTo>
                  <a:pt x="44035" y="139064"/>
                </a:lnTo>
                <a:lnTo>
                  <a:pt x="54049" y="143699"/>
                </a:lnTo>
                <a:lnTo>
                  <a:pt x="64850" y="148934"/>
                </a:lnTo>
                <a:lnTo>
                  <a:pt x="70397" y="150711"/>
                </a:lnTo>
                <a:lnTo>
                  <a:pt x="76002" y="151896"/>
                </a:lnTo>
                <a:lnTo>
                  <a:pt x="81642" y="152685"/>
                </a:lnTo>
                <a:lnTo>
                  <a:pt x="87307" y="154164"/>
                </a:lnTo>
                <a:lnTo>
                  <a:pt x="92988" y="156103"/>
                </a:lnTo>
                <a:lnTo>
                  <a:pt x="98681" y="158348"/>
                </a:lnTo>
                <a:lnTo>
                  <a:pt x="104382" y="160797"/>
                </a:lnTo>
                <a:lnTo>
                  <a:pt x="115796" y="166058"/>
                </a:lnTo>
                <a:lnTo>
                  <a:pt x="132932" y="174375"/>
                </a:lnTo>
                <a:lnTo>
                  <a:pt x="138645" y="178149"/>
                </a:lnTo>
                <a:lnTo>
                  <a:pt x="144360" y="182570"/>
                </a:lnTo>
                <a:lnTo>
                  <a:pt x="150075" y="187422"/>
                </a:lnTo>
                <a:lnTo>
                  <a:pt x="155789" y="190657"/>
                </a:lnTo>
                <a:lnTo>
                  <a:pt x="161503" y="192814"/>
                </a:lnTo>
                <a:lnTo>
                  <a:pt x="167219" y="194252"/>
                </a:lnTo>
                <a:lnTo>
                  <a:pt x="171980" y="197115"/>
                </a:lnTo>
                <a:lnTo>
                  <a:pt x="176108" y="200929"/>
                </a:lnTo>
                <a:lnTo>
                  <a:pt x="179812" y="205377"/>
                </a:lnTo>
                <a:lnTo>
                  <a:pt x="183234" y="210247"/>
                </a:lnTo>
                <a:lnTo>
                  <a:pt x="189575" y="220738"/>
                </a:lnTo>
                <a:lnTo>
                  <a:pt x="195570" y="229211"/>
                </a:lnTo>
                <a:lnTo>
                  <a:pt x="201409" y="237104"/>
                </a:lnTo>
                <a:lnTo>
                  <a:pt x="207179" y="246962"/>
                </a:lnTo>
                <a:lnTo>
                  <a:pt x="210378" y="255154"/>
                </a:lnTo>
                <a:lnTo>
                  <a:pt x="211231" y="258672"/>
                </a:lnTo>
                <a:lnTo>
                  <a:pt x="210848" y="262922"/>
                </a:lnTo>
                <a:lnTo>
                  <a:pt x="207881" y="272724"/>
                </a:lnTo>
                <a:lnTo>
                  <a:pt x="203388" y="283431"/>
                </a:lnTo>
                <a:lnTo>
                  <a:pt x="198216" y="294539"/>
                </a:lnTo>
                <a:lnTo>
                  <a:pt x="192742" y="305826"/>
                </a:lnTo>
                <a:lnTo>
                  <a:pt x="188997" y="311503"/>
                </a:lnTo>
                <a:lnTo>
                  <a:pt x="184594" y="317193"/>
                </a:lnTo>
                <a:lnTo>
                  <a:pt x="179755" y="322891"/>
                </a:lnTo>
                <a:lnTo>
                  <a:pt x="174623" y="327642"/>
                </a:lnTo>
                <a:lnTo>
                  <a:pt x="169298" y="331762"/>
                </a:lnTo>
                <a:lnTo>
                  <a:pt x="163841" y="335461"/>
                </a:lnTo>
                <a:lnTo>
                  <a:pt x="158300" y="339833"/>
                </a:lnTo>
                <a:lnTo>
                  <a:pt x="152700" y="344652"/>
                </a:lnTo>
                <a:lnTo>
                  <a:pt x="147062" y="349769"/>
                </a:lnTo>
                <a:lnTo>
                  <a:pt x="142350" y="353181"/>
                </a:lnTo>
                <a:lnTo>
                  <a:pt x="138257" y="355456"/>
                </a:lnTo>
                <a:lnTo>
                  <a:pt x="134576" y="356972"/>
                </a:lnTo>
                <a:lnTo>
                  <a:pt x="129264" y="358935"/>
                </a:lnTo>
                <a:lnTo>
                  <a:pt x="115741" y="363657"/>
                </a:lnTo>
                <a:lnTo>
                  <a:pt x="109088" y="365297"/>
                </a:lnTo>
                <a:lnTo>
                  <a:pt x="102747" y="366390"/>
                </a:lnTo>
                <a:lnTo>
                  <a:pt x="96614" y="367119"/>
                </a:lnTo>
                <a:lnTo>
                  <a:pt x="91574" y="367605"/>
                </a:lnTo>
                <a:lnTo>
                  <a:pt x="87261" y="367929"/>
                </a:lnTo>
                <a:lnTo>
                  <a:pt x="83433" y="368145"/>
                </a:lnTo>
                <a:lnTo>
                  <a:pt x="74100" y="368385"/>
                </a:lnTo>
                <a:lnTo>
                  <a:pt x="68944" y="368449"/>
                </a:lnTo>
                <a:lnTo>
                  <a:pt x="63602" y="367539"/>
                </a:lnTo>
                <a:lnTo>
                  <a:pt x="58135" y="365980"/>
                </a:lnTo>
                <a:lnTo>
                  <a:pt x="52586" y="363988"/>
                </a:lnTo>
                <a:lnTo>
                  <a:pt x="48887" y="361708"/>
                </a:lnTo>
                <a:lnTo>
                  <a:pt x="46421" y="359235"/>
                </a:lnTo>
                <a:lnTo>
                  <a:pt x="40410" y="351204"/>
                </a:lnTo>
                <a:lnTo>
                  <a:pt x="35293" y="344663"/>
                </a:lnTo>
                <a:lnTo>
                  <a:pt x="29845" y="335406"/>
                </a:lnTo>
                <a:lnTo>
                  <a:pt x="26788" y="324942"/>
                </a:lnTo>
                <a:lnTo>
                  <a:pt x="25430" y="313941"/>
                </a:lnTo>
                <a:lnTo>
                  <a:pt x="24826" y="302702"/>
                </a:lnTo>
                <a:lnTo>
                  <a:pt x="24557" y="291357"/>
                </a:lnTo>
                <a:lnTo>
                  <a:pt x="24486" y="285665"/>
                </a:lnTo>
                <a:lnTo>
                  <a:pt x="26946" y="274259"/>
                </a:lnTo>
                <a:lnTo>
                  <a:pt x="31214" y="262841"/>
                </a:lnTo>
                <a:lnTo>
                  <a:pt x="36287" y="251415"/>
                </a:lnTo>
                <a:lnTo>
                  <a:pt x="44498" y="234273"/>
                </a:lnTo>
                <a:lnTo>
                  <a:pt x="47305" y="227606"/>
                </a:lnTo>
                <a:lnTo>
                  <a:pt x="50128" y="220304"/>
                </a:lnTo>
                <a:lnTo>
                  <a:pt x="52963" y="212579"/>
                </a:lnTo>
                <a:lnTo>
                  <a:pt x="56757" y="205523"/>
                </a:lnTo>
                <a:lnTo>
                  <a:pt x="61193" y="198914"/>
                </a:lnTo>
                <a:lnTo>
                  <a:pt x="66054" y="192604"/>
                </a:lnTo>
                <a:lnTo>
                  <a:pt x="71200" y="187444"/>
                </a:lnTo>
                <a:lnTo>
                  <a:pt x="76537" y="183052"/>
                </a:lnTo>
                <a:lnTo>
                  <a:pt x="81997" y="179171"/>
                </a:lnTo>
                <a:lnTo>
                  <a:pt x="86592" y="174679"/>
                </a:lnTo>
                <a:lnTo>
                  <a:pt x="90608" y="169779"/>
                </a:lnTo>
                <a:lnTo>
                  <a:pt x="94237" y="164608"/>
                </a:lnTo>
                <a:lnTo>
                  <a:pt x="100809" y="153782"/>
                </a:lnTo>
                <a:lnTo>
                  <a:pt x="106905" y="143572"/>
                </a:lnTo>
                <a:lnTo>
                  <a:pt x="112790" y="135860"/>
                </a:lnTo>
                <a:lnTo>
                  <a:pt x="118580" y="129257"/>
                </a:lnTo>
                <a:lnTo>
                  <a:pt x="121457" y="126163"/>
                </a:lnTo>
                <a:lnTo>
                  <a:pt x="123376" y="123148"/>
                </a:lnTo>
                <a:lnTo>
                  <a:pt x="125507" y="117257"/>
                </a:lnTo>
                <a:lnTo>
                  <a:pt x="126707" y="108586"/>
                </a:lnTo>
                <a:lnTo>
                  <a:pt x="127113" y="98075"/>
                </a:lnTo>
                <a:lnTo>
                  <a:pt x="127168" y="95954"/>
                </a:lnTo>
                <a:lnTo>
                  <a:pt x="124653" y="92471"/>
                </a:lnTo>
                <a:lnTo>
                  <a:pt x="119828" y="87026"/>
                </a:lnTo>
                <a:lnTo>
                  <a:pt x="119167" y="83740"/>
                </a:lnTo>
                <a:lnTo>
                  <a:pt x="118745" y="78421"/>
                </a:lnTo>
                <a:lnTo>
                  <a:pt x="117756" y="77985"/>
                </a:lnTo>
                <a:lnTo>
                  <a:pt x="111268" y="77227"/>
                </a:lnTo>
                <a:lnTo>
                  <a:pt x="107686" y="77127"/>
                </a:lnTo>
                <a:lnTo>
                  <a:pt x="101495" y="771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20"/>
          <p:cNvSpPr/>
          <p:nvPr/>
        </p:nvSpPr>
        <p:spPr>
          <a:xfrm>
            <a:off x="6930659" y="4474845"/>
            <a:ext cx="238809" cy="17146"/>
          </a:xfrm>
          <a:custGeom>
            <a:avLst/>
            <a:gdLst/>
            <a:ahLst/>
            <a:cxnLst/>
            <a:rect l="0" t="0" r="0" b="0"/>
            <a:pathLst>
              <a:path w="238809" h="17146">
                <a:moveTo>
                  <a:pt x="15923" y="17145"/>
                </a:moveTo>
                <a:lnTo>
                  <a:pt x="0" y="17145"/>
                </a:lnTo>
                <a:lnTo>
                  <a:pt x="48805" y="17145"/>
                </a:lnTo>
                <a:lnTo>
                  <a:pt x="54037" y="16192"/>
                </a:lnTo>
                <a:lnTo>
                  <a:pt x="59430" y="14605"/>
                </a:lnTo>
                <a:lnTo>
                  <a:pt x="64931" y="12594"/>
                </a:lnTo>
                <a:lnTo>
                  <a:pt x="70502" y="11253"/>
                </a:lnTo>
                <a:lnTo>
                  <a:pt x="76121" y="10359"/>
                </a:lnTo>
                <a:lnTo>
                  <a:pt x="81773" y="9763"/>
                </a:lnTo>
                <a:lnTo>
                  <a:pt x="87445" y="9366"/>
                </a:lnTo>
                <a:lnTo>
                  <a:pt x="93132" y="9102"/>
                </a:lnTo>
                <a:lnTo>
                  <a:pt x="104531" y="8808"/>
                </a:lnTo>
                <a:lnTo>
                  <a:pt x="115947" y="8677"/>
                </a:lnTo>
                <a:lnTo>
                  <a:pt x="122611" y="7689"/>
                </a:lnTo>
                <a:lnTo>
                  <a:pt x="129910" y="6079"/>
                </a:lnTo>
                <a:lnTo>
                  <a:pt x="137635" y="4052"/>
                </a:lnTo>
                <a:lnTo>
                  <a:pt x="144689" y="2701"/>
                </a:lnTo>
                <a:lnTo>
                  <a:pt x="151297" y="1801"/>
                </a:lnTo>
                <a:lnTo>
                  <a:pt x="157607" y="1200"/>
                </a:lnTo>
                <a:lnTo>
                  <a:pt x="163719" y="800"/>
                </a:lnTo>
                <a:lnTo>
                  <a:pt x="169699" y="533"/>
                </a:lnTo>
                <a:lnTo>
                  <a:pt x="182375" y="237"/>
                </a:lnTo>
                <a:lnTo>
                  <a:pt x="23880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21"/>
          <p:cNvSpPr/>
          <p:nvPr/>
        </p:nvSpPr>
        <p:spPr>
          <a:xfrm>
            <a:off x="7178040" y="447484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22"/>
          <p:cNvSpPr/>
          <p:nvPr/>
        </p:nvSpPr>
        <p:spPr>
          <a:xfrm>
            <a:off x="7255192" y="4397692"/>
            <a:ext cx="197168" cy="111444"/>
          </a:xfrm>
          <a:custGeom>
            <a:avLst/>
            <a:gdLst/>
            <a:ahLst/>
            <a:cxnLst/>
            <a:rect l="0" t="0" r="0" b="0"/>
            <a:pathLst>
              <a:path w="197168" h="111444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20" y="7381"/>
                </a:lnTo>
                <a:lnTo>
                  <a:pt x="9290" y="9683"/>
                </a:lnTo>
                <a:lnTo>
                  <a:pt x="15923" y="23230"/>
                </a:lnTo>
                <a:lnTo>
                  <a:pt x="16330" y="25964"/>
                </a:lnTo>
                <a:lnTo>
                  <a:pt x="16602" y="29692"/>
                </a:lnTo>
                <a:lnTo>
                  <a:pt x="16904" y="37962"/>
                </a:lnTo>
                <a:lnTo>
                  <a:pt x="17074" y="48925"/>
                </a:lnTo>
                <a:lnTo>
                  <a:pt x="17136" y="74717"/>
                </a:lnTo>
                <a:lnTo>
                  <a:pt x="16186" y="79339"/>
                </a:lnTo>
                <a:lnTo>
                  <a:pt x="14601" y="83373"/>
                </a:lnTo>
                <a:lnTo>
                  <a:pt x="12591" y="87014"/>
                </a:lnTo>
                <a:lnTo>
                  <a:pt x="11252" y="90395"/>
                </a:lnTo>
                <a:lnTo>
                  <a:pt x="10359" y="93601"/>
                </a:lnTo>
                <a:lnTo>
                  <a:pt x="9763" y="96690"/>
                </a:lnTo>
                <a:lnTo>
                  <a:pt x="9366" y="99703"/>
                </a:lnTo>
                <a:lnTo>
                  <a:pt x="9102" y="102663"/>
                </a:lnTo>
                <a:lnTo>
                  <a:pt x="8925" y="105590"/>
                </a:lnTo>
                <a:lnTo>
                  <a:pt x="9760" y="107541"/>
                </a:lnTo>
                <a:lnTo>
                  <a:pt x="11269" y="108842"/>
                </a:lnTo>
                <a:lnTo>
                  <a:pt x="16801" y="111290"/>
                </a:lnTo>
                <a:lnTo>
                  <a:pt x="21594" y="111398"/>
                </a:lnTo>
                <a:lnTo>
                  <a:pt x="62547" y="111443"/>
                </a:lnTo>
                <a:lnTo>
                  <a:pt x="66463" y="110490"/>
                </a:lnTo>
                <a:lnTo>
                  <a:pt x="70979" y="108903"/>
                </a:lnTo>
                <a:lnTo>
                  <a:pt x="75894" y="106892"/>
                </a:lnTo>
                <a:lnTo>
                  <a:pt x="81076" y="105551"/>
                </a:lnTo>
                <a:lnTo>
                  <a:pt x="86436" y="104657"/>
                </a:lnTo>
                <a:lnTo>
                  <a:pt x="91914" y="104061"/>
                </a:lnTo>
                <a:lnTo>
                  <a:pt x="97471" y="103665"/>
                </a:lnTo>
                <a:lnTo>
                  <a:pt x="103081" y="103399"/>
                </a:lnTo>
                <a:lnTo>
                  <a:pt x="114393" y="103106"/>
                </a:lnTo>
                <a:lnTo>
                  <a:pt x="197167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23"/>
          <p:cNvSpPr/>
          <p:nvPr/>
        </p:nvSpPr>
        <p:spPr>
          <a:xfrm>
            <a:off x="7418069" y="4397692"/>
            <a:ext cx="8574" cy="291466"/>
          </a:xfrm>
          <a:custGeom>
            <a:avLst/>
            <a:gdLst/>
            <a:ahLst/>
            <a:cxnLst/>
            <a:rect l="0" t="0" r="0" b="0"/>
            <a:pathLst>
              <a:path w="8574" h="291466">
                <a:moveTo>
                  <a:pt x="8573" y="0"/>
                </a:moveTo>
                <a:lnTo>
                  <a:pt x="31" y="0"/>
                </a:lnTo>
                <a:lnTo>
                  <a:pt x="1" y="28619"/>
                </a:lnTo>
                <a:lnTo>
                  <a:pt x="954" y="32414"/>
                </a:lnTo>
                <a:lnTo>
                  <a:pt x="2541" y="36850"/>
                </a:lnTo>
                <a:lnTo>
                  <a:pt x="4552" y="41711"/>
                </a:lnTo>
                <a:lnTo>
                  <a:pt x="5892" y="47810"/>
                </a:lnTo>
                <a:lnTo>
                  <a:pt x="6786" y="54733"/>
                </a:lnTo>
                <a:lnTo>
                  <a:pt x="7382" y="62207"/>
                </a:lnTo>
                <a:lnTo>
                  <a:pt x="7779" y="70046"/>
                </a:lnTo>
                <a:lnTo>
                  <a:pt x="8221" y="86376"/>
                </a:lnTo>
                <a:lnTo>
                  <a:pt x="7385" y="93779"/>
                </a:lnTo>
                <a:lnTo>
                  <a:pt x="5877" y="100620"/>
                </a:lnTo>
                <a:lnTo>
                  <a:pt x="3918" y="107084"/>
                </a:lnTo>
                <a:lnTo>
                  <a:pt x="2612" y="115205"/>
                </a:lnTo>
                <a:lnTo>
                  <a:pt x="1742" y="124428"/>
                </a:lnTo>
                <a:lnTo>
                  <a:pt x="1161" y="134387"/>
                </a:lnTo>
                <a:lnTo>
                  <a:pt x="516" y="153073"/>
                </a:lnTo>
                <a:lnTo>
                  <a:pt x="103" y="183801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24"/>
          <p:cNvSpPr/>
          <p:nvPr/>
        </p:nvSpPr>
        <p:spPr>
          <a:xfrm>
            <a:off x="7512367" y="4466272"/>
            <a:ext cx="180024" cy="214314"/>
          </a:xfrm>
          <a:custGeom>
            <a:avLst/>
            <a:gdLst/>
            <a:ahLst/>
            <a:cxnLst/>
            <a:rect l="0" t="0" r="0" b="0"/>
            <a:pathLst>
              <a:path w="180024" h="214314">
                <a:moveTo>
                  <a:pt x="0" y="0"/>
                </a:moveTo>
                <a:lnTo>
                  <a:pt x="8468" y="0"/>
                </a:lnTo>
                <a:lnTo>
                  <a:pt x="8542" y="4551"/>
                </a:lnTo>
                <a:lnTo>
                  <a:pt x="9504" y="5892"/>
                </a:lnTo>
                <a:lnTo>
                  <a:pt x="11099" y="6785"/>
                </a:lnTo>
                <a:lnTo>
                  <a:pt x="13114" y="7381"/>
                </a:lnTo>
                <a:lnTo>
                  <a:pt x="17894" y="10583"/>
                </a:lnTo>
                <a:lnTo>
                  <a:pt x="23193" y="15181"/>
                </a:lnTo>
                <a:lnTo>
                  <a:pt x="28723" y="20400"/>
                </a:lnTo>
                <a:lnTo>
                  <a:pt x="45733" y="37182"/>
                </a:lnTo>
                <a:lnTo>
                  <a:pt x="48586" y="40981"/>
                </a:lnTo>
                <a:lnTo>
                  <a:pt x="51441" y="45418"/>
                </a:lnTo>
                <a:lnTo>
                  <a:pt x="54296" y="50281"/>
                </a:lnTo>
                <a:lnTo>
                  <a:pt x="57153" y="55428"/>
                </a:lnTo>
                <a:lnTo>
                  <a:pt x="62866" y="66227"/>
                </a:lnTo>
                <a:lnTo>
                  <a:pt x="71439" y="83017"/>
                </a:lnTo>
                <a:lnTo>
                  <a:pt x="75248" y="89635"/>
                </a:lnTo>
                <a:lnTo>
                  <a:pt x="79693" y="96904"/>
                </a:lnTo>
                <a:lnTo>
                  <a:pt x="84561" y="104608"/>
                </a:lnTo>
                <a:lnTo>
                  <a:pt x="88759" y="111649"/>
                </a:lnTo>
                <a:lnTo>
                  <a:pt x="92510" y="118248"/>
                </a:lnTo>
                <a:lnTo>
                  <a:pt x="99218" y="130660"/>
                </a:lnTo>
                <a:lnTo>
                  <a:pt x="111286" y="154150"/>
                </a:lnTo>
                <a:lnTo>
                  <a:pt x="114195" y="159917"/>
                </a:lnTo>
                <a:lnTo>
                  <a:pt x="118040" y="164713"/>
                </a:lnTo>
                <a:lnTo>
                  <a:pt x="122508" y="168864"/>
                </a:lnTo>
                <a:lnTo>
                  <a:pt x="127393" y="172584"/>
                </a:lnTo>
                <a:lnTo>
                  <a:pt x="131601" y="176016"/>
                </a:lnTo>
                <a:lnTo>
                  <a:pt x="135359" y="179257"/>
                </a:lnTo>
                <a:lnTo>
                  <a:pt x="138817" y="182369"/>
                </a:lnTo>
                <a:lnTo>
                  <a:pt x="145199" y="188368"/>
                </a:lnTo>
                <a:lnTo>
                  <a:pt x="157057" y="199980"/>
                </a:lnTo>
                <a:lnTo>
                  <a:pt x="160902" y="202853"/>
                </a:lnTo>
                <a:lnTo>
                  <a:pt x="165371" y="205720"/>
                </a:lnTo>
                <a:lnTo>
                  <a:pt x="180023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25"/>
          <p:cNvSpPr/>
          <p:nvPr/>
        </p:nvSpPr>
        <p:spPr>
          <a:xfrm>
            <a:off x="7486650" y="4474845"/>
            <a:ext cx="222885" cy="265748"/>
          </a:xfrm>
          <a:custGeom>
            <a:avLst/>
            <a:gdLst/>
            <a:ahLst/>
            <a:cxnLst/>
            <a:rect l="0" t="0" r="0" b="0"/>
            <a:pathLst>
              <a:path w="222885" h="265748">
                <a:moveTo>
                  <a:pt x="222884" y="0"/>
                </a:moveTo>
                <a:lnTo>
                  <a:pt x="209792" y="0"/>
                </a:lnTo>
                <a:lnTo>
                  <a:pt x="207488" y="952"/>
                </a:lnTo>
                <a:lnTo>
                  <a:pt x="202389" y="4550"/>
                </a:lnTo>
                <a:lnTo>
                  <a:pt x="196948" y="11865"/>
                </a:lnTo>
                <a:lnTo>
                  <a:pt x="194164" y="16482"/>
                </a:lnTo>
                <a:lnTo>
                  <a:pt x="190403" y="21465"/>
                </a:lnTo>
                <a:lnTo>
                  <a:pt x="185990" y="26693"/>
                </a:lnTo>
                <a:lnTo>
                  <a:pt x="181143" y="32083"/>
                </a:lnTo>
                <a:lnTo>
                  <a:pt x="176007" y="38533"/>
                </a:lnTo>
                <a:lnTo>
                  <a:pt x="170677" y="45691"/>
                </a:lnTo>
                <a:lnTo>
                  <a:pt x="165220" y="53321"/>
                </a:lnTo>
                <a:lnTo>
                  <a:pt x="159677" y="60312"/>
                </a:lnTo>
                <a:lnTo>
                  <a:pt x="154076" y="66878"/>
                </a:lnTo>
                <a:lnTo>
                  <a:pt x="148437" y="73160"/>
                </a:lnTo>
                <a:lnTo>
                  <a:pt x="142773" y="80206"/>
                </a:lnTo>
                <a:lnTo>
                  <a:pt x="137092" y="87760"/>
                </a:lnTo>
                <a:lnTo>
                  <a:pt x="125700" y="103774"/>
                </a:lnTo>
                <a:lnTo>
                  <a:pt x="97151" y="145852"/>
                </a:lnTo>
                <a:lnTo>
                  <a:pt x="92389" y="153431"/>
                </a:lnTo>
                <a:lnTo>
                  <a:pt x="88263" y="160390"/>
                </a:lnTo>
                <a:lnTo>
                  <a:pt x="84559" y="166934"/>
                </a:lnTo>
                <a:lnTo>
                  <a:pt x="80185" y="174154"/>
                </a:lnTo>
                <a:lnTo>
                  <a:pt x="70246" y="189797"/>
                </a:lnTo>
                <a:lnTo>
                  <a:pt x="65880" y="197016"/>
                </a:lnTo>
                <a:lnTo>
                  <a:pt x="62017" y="203734"/>
                </a:lnTo>
                <a:lnTo>
                  <a:pt x="55185" y="216278"/>
                </a:lnTo>
                <a:lnTo>
                  <a:pt x="48974" y="228203"/>
                </a:lnTo>
                <a:lnTo>
                  <a:pt x="45984" y="233098"/>
                </a:lnTo>
                <a:lnTo>
                  <a:pt x="40123" y="241077"/>
                </a:lnTo>
                <a:lnTo>
                  <a:pt x="36273" y="244538"/>
                </a:lnTo>
                <a:lnTo>
                  <a:pt x="31802" y="247797"/>
                </a:lnTo>
                <a:lnTo>
                  <a:pt x="26916" y="250923"/>
                </a:lnTo>
                <a:lnTo>
                  <a:pt x="22707" y="253959"/>
                </a:lnTo>
                <a:lnTo>
                  <a:pt x="18947" y="256936"/>
                </a:lnTo>
                <a:lnTo>
                  <a:pt x="15489" y="259873"/>
                </a:lnTo>
                <a:lnTo>
                  <a:pt x="9106" y="263137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26"/>
          <p:cNvSpPr/>
          <p:nvPr/>
        </p:nvSpPr>
        <p:spPr>
          <a:xfrm>
            <a:off x="4734877" y="4646326"/>
            <a:ext cx="265749" cy="17115"/>
          </a:xfrm>
          <a:custGeom>
            <a:avLst/>
            <a:gdLst/>
            <a:ahLst/>
            <a:cxnLst/>
            <a:rect l="0" t="0" r="0" b="0"/>
            <a:pathLst>
              <a:path w="265749" h="17115">
                <a:moveTo>
                  <a:pt x="0" y="8541"/>
                </a:moveTo>
                <a:lnTo>
                  <a:pt x="65875" y="8541"/>
                </a:lnTo>
                <a:lnTo>
                  <a:pt x="71539" y="7589"/>
                </a:lnTo>
                <a:lnTo>
                  <a:pt x="77221" y="6002"/>
                </a:lnTo>
                <a:lnTo>
                  <a:pt x="82913" y="3990"/>
                </a:lnTo>
                <a:lnTo>
                  <a:pt x="89566" y="2649"/>
                </a:lnTo>
                <a:lnTo>
                  <a:pt x="96857" y="1756"/>
                </a:lnTo>
                <a:lnTo>
                  <a:pt x="104577" y="1160"/>
                </a:lnTo>
                <a:lnTo>
                  <a:pt x="111628" y="763"/>
                </a:lnTo>
                <a:lnTo>
                  <a:pt x="124543" y="322"/>
                </a:lnTo>
                <a:lnTo>
                  <a:pt x="160934" y="15"/>
                </a:lnTo>
                <a:lnTo>
                  <a:pt x="167297" y="0"/>
                </a:lnTo>
                <a:lnTo>
                  <a:pt x="174396" y="942"/>
                </a:lnTo>
                <a:lnTo>
                  <a:pt x="181987" y="2522"/>
                </a:lnTo>
                <a:lnTo>
                  <a:pt x="189904" y="4528"/>
                </a:lnTo>
                <a:lnTo>
                  <a:pt x="197088" y="5866"/>
                </a:lnTo>
                <a:lnTo>
                  <a:pt x="203782" y="6758"/>
                </a:lnTo>
                <a:lnTo>
                  <a:pt x="210150" y="7352"/>
                </a:lnTo>
                <a:lnTo>
                  <a:pt x="216300" y="7748"/>
                </a:lnTo>
                <a:lnTo>
                  <a:pt x="228213" y="8189"/>
                </a:lnTo>
                <a:lnTo>
                  <a:pt x="234057" y="9259"/>
                </a:lnTo>
                <a:lnTo>
                  <a:pt x="239858" y="10924"/>
                </a:lnTo>
                <a:lnTo>
                  <a:pt x="245631" y="12988"/>
                </a:lnTo>
                <a:lnTo>
                  <a:pt x="250431" y="14363"/>
                </a:lnTo>
                <a:lnTo>
                  <a:pt x="254584" y="15280"/>
                </a:lnTo>
                <a:lnTo>
                  <a:pt x="265748" y="1711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27"/>
          <p:cNvSpPr/>
          <p:nvPr/>
        </p:nvSpPr>
        <p:spPr>
          <a:xfrm>
            <a:off x="5086350" y="4500566"/>
            <a:ext cx="171451" cy="325752"/>
          </a:xfrm>
          <a:custGeom>
            <a:avLst/>
            <a:gdLst/>
            <a:ahLst/>
            <a:cxnLst/>
            <a:rect l="0" t="0" r="0" b="0"/>
            <a:pathLst>
              <a:path w="171451" h="325752">
                <a:moveTo>
                  <a:pt x="0" y="17141"/>
                </a:moveTo>
                <a:lnTo>
                  <a:pt x="4550" y="21692"/>
                </a:lnTo>
                <a:lnTo>
                  <a:pt x="5891" y="23985"/>
                </a:lnTo>
                <a:lnTo>
                  <a:pt x="8730" y="31763"/>
                </a:lnTo>
                <a:lnTo>
                  <a:pt x="12770" y="37292"/>
                </a:lnTo>
                <a:lnTo>
                  <a:pt x="14228" y="40100"/>
                </a:lnTo>
                <a:lnTo>
                  <a:pt x="17233" y="49555"/>
                </a:lnTo>
                <a:lnTo>
                  <a:pt x="21311" y="58852"/>
                </a:lnTo>
                <a:lnTo>
                  <a:pt x="23759" y="66795"/>
                </a:lnTo>
                <a:lnTo>
                  <a:pt x="24412" y="70246"/>
                </a:lnTo>
                <a:lnTo>
                  <a:pt x="23894" y="73499"/>
                </a:lnTo>
                <a:lnTo>
                  <a:pt x="19568" y="83582"/>
                </a:lnTo>
                <a:lnTo>
                  <a:pt x="18222" y="93025"/>
                </a:lnTo>
                <a:lnTo>
                  <a:pt x="17623" y="101032"/>
                </a:lnTo>
                <a:lnTo>
                  <a:pt x="17357" y="108718"/>
                </a:lnTo>
                <a:lnTo>
                  <a:pt x="17147" y="135702"/>
                </a:lnTo>
                <a:lnTo>
                  <a:pt x="17145" y="144410"/>
                </a:lnTo>
                <a:lnTo>
                  <a:pt x="18097" y="144849"/>
                </a:lnTo>
                <a:lnTo>
                  <a:pt x="21695" y="145338"/>
                </a:lnTo>
                <a:lnTo>
                  <a:pt x="26470" y="145555"/>
                </a:lnTo>
                <a:lnTo>
                  <a:pt x="34513" y="145677"/>
                </a:lnTo>
                <a:lnTo>
                  <a:pt x="45764" y="145719"/>
                </a:lnTo>
                <a:lnTo>
                  <a:pt x="48607" y="144769"/>
                </a:lnTo>
                <a:lnTo>
                  <a:pt x="51454" y="143184"/>
                </a:lnTo>
                <a:lnTo>
                  <a:pt x="54305" y="141175"/>
                </a:lnTo>
                <a:lnTo>
                  <a:pt x="58111" y="139835"/>
                </a:lnTo>
                <a:lnTo>
                  <a:pt x="62553" y="138943"/>
                </a:lnTo>
                <a:lnTo>
                  <a:pt x="67419" y="138347"/>
                </a:lnTo>
                <a:lnTo>
                  <a:pt x="71616" y="137950"/>
                </a:lnTo>
                <a:lnTo>
                  <a:pt x="75366" y="137685"/>
                </a:lnTo>
                <a:lnTo>
                  <a:pt x="78819" y="137509"/>
                </a:lnTo>
                <a:lnTo>
                  <a:pt x="83026" y="136439"/>
                </a:lnTo>
                <a:lnTo>
                  <a:pt x="87736" y="134773"/>
                </a:lnTo>
                <a:lnTo>
                  <a:pt x="92780" y="132710"/>
                </a:lnTo>
                <a:lnTo>
                  <a:pt x="97096" y="131335"/>
                </a:lnTo>
                <a:lnTo>
                  <a:pt x="100925" y="130417"/>
                </a:lnTo>
                <a:lnTo>
                  <a:pt x="104431" y="129806"/>
                </a:lnTo>
                <a:lnTo>
                  <a:pt x="108673" y="128446"/>
                </a:lnTo>
                <a:lnTo>
                  <a:pt x="113406" y="126587"/>
                </a:lnTo>
                <a:lnTo>
                  <a:pt x="118466" y="124395"/>
                </a:lnTo>
                <a:lnTo>
                  <a:pt x="122792" y="121981"/>
                </a:lnTo>
                <a:lnTo>
                  <a:pt x="126629" y="119419"/>
                </a:lnTo>
                <a:lnTo>
                  <a:pt x="130139" y="116759"/>
                </a:lnTo>
                <a:lnTo>
                  <a:pt x="134384" y="114985"/>
                </a:lnTo>
                <a:lnTo>
                  <a:pt x="139119" y="113803"/>
                </a:lnTo>
                <a:lnTo>
                  <a:pt x="144181" y="113015"/>
                </a:lnTo>
                <a:lnTo>
                  <a:pt x="148508" y="111538"/>
                </a:lnTo>
                <a:lnTo>
                  <a:pt x="152346" y="109599"/>
                </a:lnTo>
                <a:lnTo>
                  <a:pt x="155856" y="107355"/>
                </a:lnTo>
                <a:lnTo>
                  <a:pt x="159148" y="104906"/>
                </a:lnTo>
                <a:lnTo>
                  <a:pt x="162297" y="102321"/>
                </a:lnTo>
                <a:lnTo>
                  <a:pt x="165348" y="99645"/>
                </a:lnTo>
                <a:lnTo>
                  <a:pt x="167382" y="96909"/>
                </a:lnTo>
                <a:lnTo>
                  <a:pt x="169642" y="91328"/>
                </a:lnTo>
                <a:lnTo>
                  <a:pt x="170646" y="83133"/>
                </a:lnTo>
                <a:lnTo>
                  <a:pt x="171092" y="74093"/>
                </a:lnTo>
                <a:lnTo>
                  <a:pt x="171291" y="66901"/>
                </a:lnTo>
                <a:lnTo>
                  <a:pt x="171436" y="41297"/>
                </a:lnTo>
                <a:lnTo>
                  <a:pt x="168904" y="32322"/>
                </a:lnTo>
                <a:lnTo>
                  <a:pt x="165555" y="22936"/>
                </a:lnTo>
                <a:lnTo>
                  <a:pt x="164067" y="15589"/>
                </a:lnTo>
                <a:lnTo>
                  <a:pt x="160866" y="9149"/>
                </a:lnTo>
                <a:lnTo>
                  <a:pt x="158679" y="6098"/>
                </a:lnTo>
                <a:lnTo>
                  <a:pt x="156268" y="4064"/>
                </a:lnTo>
                <a:lnTo>
                  <a:pt x="153709" y="2708"/>
                </a:lnTo>
                <a:lnTo>
                  <a:pt x="147308" y="532"/>
                </a:lnTo>
                <a:lnTo>
                  <a:pt x="143892" y="234"/>
                </a:lnTo>
                <a:lnTo>
                  <a:pt x="137554" y="10"/>
                </a:lnTo>
                <a:lnTo>
                  <a:pt x="141827" y="0"/>
                </a:lnTo>
                <a:lnTo>
                  <a:pt x="143129" y="951"/>
                </a:lnTo>
                <a:lnTo>
                  <a:pt x="143997" y="2538"/>
                </a:lnTo>
                <a:lnTo>
                  <a:pt x="144961" y="6841"/>
                </a:lnTo>
                <a:lnTo>
                  <a:pt x="145504" y="15571"/>
                </a:lnTo>
                <a:lnTo>
                  <a:pt x="145687" y="35105"/>
                </a:lnTo>
                <a:lnTo>
                  <a:pt x="145729" y="74340"/>
                </a:lnTo>
                <a:lnTo>
                  <a:pt x="146683" y="80991"/>
                </a:lnTo>
                <a:lnTo>
                  <a:pt x="148271" y="88282"/>
                </a:lnTo>
                <a:lnTo>
                  <a:pt x="150282" y="96001"/>
                </a:lnTo>
                <a:lnTo>
                  <a:pt x="151623" y="104005"/>
                </a:lnTo>
                <a:lnTo>
                  <a:pt x="152517" y="112198"/>
                </a:lnTo>
                <a:lnTo>
                  <a:pt x="153113" y="120517"/>
                </a:lnTo>
                <a:lnTo>
                  <a:pt x="153510" y="128921"/>
                </a:lnTo>
                <a:lnTo>
                  <a:pt x="153951" y="145879"/>
                </a:lnTo>
                <a:lnTo>
                  <a:pt x="154304" y="305702"/>
                </a:lnTo>
                <a:lnTo>
                  <a:pt x="155257" y="310480"/>
                </a:lnTo>
                <a:lnTo>
                  <a:pt x="158855" y="318329"/>
                </a:lnTo>
                <a:lnTo>
                  <a:pt x="162846" y="325694"/>
                </a:lnTo>
                <a:lnTo>
                  <a:pt x="167419" y="325734"/>
                </a:lnTo>
                <a:lnTo>
                  <a:pt x="171450" y="3257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28"/>
          <p:cNvSpPr/>
          <p:nvPr/>
        </p:nvSpPr>
        <p:spPr>
          <a:xfrm>
            <a:off x="5317807" y="4594860"/>
            <a:ext cx="205741" cy="231458"/>
          </a:xfrm>
          <a:custGeom>
            <a:avLst/>
            <a:gdLst/>
            <a:ahLst/>
            <a:cxnLst/>
            <a:rect l="0" t="0" r="0" b="0"/>
            <a:pathLst>
              <a:path w="205741" h="231458">
                <a:moveTo>
                  <a:pt x="0" y="0"/>
                </a:moveTo>
                <a:lnTo>
                  <a:pt x="95859" y="95858"/>
                </a:lnTo>
                <a:lnTo>
                  <a:pt x="99148" y="100101"/>
                </a:lnTo>
                <a:lnTo>
                  <a:pt x="102294" y="104834"/>
                </a:lnTo>
                <a:lnTo>
                  <a:pt x="105344" y="109894"/>
                </a:lnTo>
                <a:lnTo>
                  <a:pt x="108329" y="115173"/>
                </a:lnTo>
                <a:lnTo>
                  <a:pt x="114186" y="126118"/>
                </a:lnTo>
                <a:lnTo>
                  <a:pt x="122839" y="142990"/>
                </a:lnTo>
                <a:lnTo>
                  <a:pt x="126660" y="147714"/>
                </a:lnTo>
                <a:lnTo>
                  <a:pt x="131113" y="151816"/>
                </a:lnTo>
                <a:lnTo>
                  <a:pt x="135986" y="155503"/>
                </a:lnTo>
                <a:lnTo>
                  <a:pt x="140187" y="159866"/>
                </a:lnTo>
                <a:lnTo>
                  <a:pt x="143941" y="164680"/>
                </a:lnTo>
                <a:lnTo>
                  <a:pt x="147395" y="169794"/>
                </a:lnTo>
                <a:lnTo>
                  <a:pt x="150651" y="174156"/>
                </a:lnTo>
                <a:lnTo>
                  <a:pt x="153774" y="178016"/>
                </a:lnTo>
                <a:lnTo>
                  <a:pt x="156809" y="181543"/>
                </a:lnTo>
                <a:lnTo>
                  <a:pt x="159784" y="185798"/>
                </a:lnTo>
                <a:lnTo>
                  <a:pt x="162720" y="190540"/>
                </a:lnTo>
                <a:lnTo>
                  <a:pt x="165630" y="195607"/>
                </a:lnTo>
                <a:lnTo>
                  <a:pt x="168523" y="199937"/>
                </a:lnTo>
                <a:lnTo>
                  <a:pt x="171404" y="203776"/>
                </a:lnTo>
                <a:lnTo>
                  <a:pt x="177144" y="210582"/>
                </a:lnTo>
                <a:lnTo>
                  <a:pt x="182871" y="216782"/>
                </a:lnTo>
                <a:lnTo>
                  <a:pt x="185731" y="218816"/>
                </a:lnTo>
                <a:lnTo>
                  <a:pt x="191450" y="221076"/>
                </a:lnTo>
                <a:lnTo>
                  <a:pt x="193356" y="222632"/>
                </a:lnTo>
                <a:lnTo>
                  <a:pt x="194626" y="224621"/>
                </a:lnTo>
                <a:lnTo>
                  <a:pt x="196666" y="230107"/>
                </a:lnTo>
                <a:lnTo>
                  <a:pt x="197785" y="230557"/>
                </a:lnTo>
                <a:lnTo>
                  <a:pt x="199484" y="230857"/>
                </a:lnTo>
                <a:lnTo>
                  <a:pt x="205740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29"/>
          <p:cNvSpPr/>
          <p:nvPr/>
        </p:nvSpPr>
        <p:spPr>
          <a:xfrm>
            <a:off x="5326379" y="4586287"/>
            <a:ext cx="248604" cy="248604"/>
          </a:xfrm>
          <a:custGeom>
            <a:avLst/>
            <a:gdLst/>
            <a:ahLst/>
            <a:cxnLst/>
            <a:rect l="0" t="0" r="0" b="0"/>
            <a:pathLst>
              <a:path w="248604" h="248604">
                <a:moveTo>
                  <a:pt x="248603" y="0"/>
                </a:moveTo>
                <a:lnTo>
                  <a:pt x="232659" y="0"/>
                </a:lnTo>
                <a:lnTo>
                  <a:pt x="227263" y="4551"/>
                </a:lnTo>
                <a:lnTo>
                  <a:pt x="219632" y="11932"/>
                </a:lnTo>
                <a:lnTo>
                  <a:pt x="216907" y="15574"/>
                </a:lnTo>
                <a:lnTo>
                  <a:pt x="214137" y="19908"/>
                </a:lnTo>
                <a:lnTo>
                  <a:pt x="211338" y="24702"/>
                </a:lnTo>
                <a:lnTo>
                  <a:pt x="207567" y="29803"/>
                </a:lnTo>
                <a:lnTo>
                  <a:pt x="203148" y="35109"/>
                </a:lnTo>
                <a:lnTo>
                  <a:pt x="198297" y="40551"/>
                </a:lnTo>
                <a:lnTo>
                  <a:pt x="194111" y="46084"/>
                </a:lnTo>
                <a:lnTo>
                  <a:pt x="190367" y="51678"/>
                </a:lnTo>
                <a:lnTo>
                  <a:pt x="186920" y="57312"/>
                </a:lnTo>
                <a:lnTo>
                  <a:pt x="181763" y="63926"/>
                </a:lnTo>
                <a:lnTo>
                  <a:pt x="175468" y="71192"/>
                </a:lnTo>
                <a:lnTo>
                  <a:pt x="161806" y="85934"/>
                </a:lnTo>
                <a:lnTo>
                  <a:pt x="143404" y="104942"/>
                </a:lnTo>
                <a:lnTo>
                  <a:pt x="67418" y="181184"/>
                </a:lnTo>
                <a:lnTo>
                  <a:pt x="63043" y="184607"/>
                </a:lnTo>
                <a:lnTo>
                  <a:pt x="58222" y="187841"/>
                </a:lnTo>
                <a:lnTo>
                  <a:pt x="53102" y="190950"/>
                </a:lnTo>
                <a:lnTo>
                  <a:pt x="48737" y="193975"/>
                </a:lnTo>
                <a:lnTo>
                  <a:pt x="41346" y="199876"/>
                </a:lnTo>
                <a:lnTo>
                  <a:pt x="34886" y="205674"/>
                </a:lnTo>
                <a:lnTo>
                  <a:pt x="28840" y="211426"/>
                </a:lnTo>
                <a:lnTo>
                  <a:pt x="22978" y="217157"/>
                </a:lnTo>
                <a:lnTo>
                  <a:pt x="21034" y="220019"/>
                </a:lnTo>
                <a:lnTo>
                  <a:pt x="18874" y="225739"/>
                </a:lnTo>
                <a:lnTo>
                  <a:pt x="15374" y="231456"/>
                </a:lnTo>
                <a:lnTo>
                  <a:pt x="10643" y="237172"/>
                </a:lnTo>
                <a:lnTo>
                  <a:pt x="3577" y="244792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30"/>
          <p:cNvSpPr/>
          <p:nvPr/>
        </p:nvSpPr>
        <p:spPr>
          <a:xfrm>
            <a:off x="5386740" y="5023485"/>
            <a:ext cx="136808" cy="214313"/>
          </a:xfrm>
          <a:custGeom>
            <a:avLst/>
            <a:gdLst/>
            <a:ahLst/>
            <a:cxnLst/>
            <a:rect l="0" t="0" r="0" b="0"/>
            <a:pathLst>
              <a:path w="136808" h="214313">
                <a:moveTo>
                  <a:pt x="8219" y="0"/>
                </a:moveTo>
                <a:lnTo>
                  <a:pt x="0" y="0"/>
                </a:lnTo>
                <a:lnTo>
                  <a:pt x="7059" y="0"/>
                </a:lnTo>
                <a:lnTo>
                  <a:pt x="10244" y="2540"/>
                </a:lnTo>
                <a:lnTo>
                  <a:pt x="15499" y="7381"/>
                </a:lnTo>
                <a:lnTo>
                  <a:pt x="20960" y="12770"/>
                </a:lnTo>
                <a:lnTo>
                  <a:pt x="23380" y="16133"/>
                </a:lnTo>
                <a:lnTo>
                  <a:pt x="25947" y="20280"/>
                </a:lnTo>
                <a:lnTo>
                  <a:pt x="28610" y="24950"/>
                </a:lnTo>
                <a:lnTo>
                  <a:pt x="31338" y="29015"/>
                </a:lnTo>
                <a:lnTo>
                  <a:pt x="34110" y="32679"/>
                </a:lnTo>
                <a:lnTo>
                  <a:pt x="36909" y="36073"/>
                </a:lnTo>
                <a:lnTo>
                  <a:pt x="39729" y="39288"/>
                </a:lnTo>
                <a:lnTo>
                  <a:pt x="42561" y="42385"/>
                </a:lnTo>
                <a:lnTo>
                  <a:pt x="45401" y="45401"/>
                </a:lnTo>
                <a:lnTo>
                  <a:pt x="48247" y="49318"/>
                </a:lnTo>
                <a:lnTo>
                  <a:pt x="51097" y="53833"/>
                </a:lnTo>
                <a:lnTo>
                  <a:pt x="53950" y="58749"/>
                </a:lnTo>
                <a:lnTo>
                  <a:pt x="59659" y="69290"/>
                </a:lnTo>
                <a:lnTo>
                  <a:pt x="62515" y="74768"/>
                </a:lnTo>
                <a:lnTo>
                  <a:pt x="65372" y="79373"/>
                </a:lnTo>
                <a:lnTo>
                  <a:pt x="68228" y="83395"/>
                </a:lnTo>
                <a:lnTo>
                  <a:pt x="71085" y="87029"/>
                </a:lnTo>
                <a:lnTo>
                  <a:pt x="73943" y="91357"/>
                </a:lnTo>
                <a:lnTo>
                  <a:pt x="76800" y="96147"/>
                </a:lnTo>
                <a:lnTo>
                  <a:pt x="79657" y="101245"/>
                </a:lnTo>
                <a:lnTo>
                  <a:pt x="85372" y="111991"/>
                </a:lnTo>
                <a:lnTo>
                  <a:pt x="105374" y="151479"/>
                </a:lnTo>
                <a:lnTo>
                  <a:pt x="107279" y="157184"/>
                </a:lnTo>
                <a:lnTo>
                  <a:pt x="108550" y="162891"/>
                </a:lnTo>
                <a:lnTo>
                  <a:pt x="109397" y="168602"/>
                </a:lnTo>
                <a:lnTo>
                  <a:pt x="110913" y="173361"/>
                </a:lnTo>
                <a:lnTo>
                  <a:pt x="112877" y="177487"/>
                </a:lnTo>
                <a:lnTo>
                  <a:pt x="115139" y="181189"/>
                </a:lnTo>
                <a:lnTo>
                  <a:pt x="117652" y="187843"/>
                </a:lnTo>
                <a:lnTo>
                  <a:pt x="118322" y="190951"/>
                </a:lnTo>
                <a:lnTo>
                  <a:pt x="121606" y="196945"/>
                </a:lnTo>
                <a:lnTo>
                  <a:pt x="126925" y="204002"/>
                </a:lnTo>
                <a:lnTo>
                  <a:pt x="127653" y="207508"/>
                </a:lnTo>
                <a:lnTo>
                  <a:pt x="127847" y="209776"/>
                </a:lnTo>
                <a:lnTo>
                  <a:pt x="128928" y="211288"/>
                </a:lnTo>
                <a:lnTo>
                  <a:pt x="130602" y="212296"/>
                </a:lnTo>
                <a:lnTo>
                  <a:pt x="136807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31"/>
          <p:cNvSpPr/>
          <p:nvPr/>
        </p:nvSpPr>
        <p:spPr>
          <a:xfrm>
            <a:off x="5317807" y="4989195"/>
            <a:ext cx="265748" cy="274321"/>
          </a:xfrm>
          <a:custGeom>
            <a:avLst/>
            <a:gdLst/>
            <a:ahLst/>
            <a:cxnLst/>
            <a:rect l="0" t="0" r="0" b="0"/>
            <a:pathLst>
              <a:path w="265748" h="274321">
                <a:moveTo>
                  <a:pt x="265747" y="0"/>
                </a:moveTo>
                <a:lnTo>
                  <a:pt x="252728" y="0"/>
                </a:lnTo>
                <a:lnTo>
                  <a:pt x="251354" y="952"/>
                </a:lnTo>
                <a:lnTo>
                  <a:pt x="250436" y="2540"/>
                </a:lnTo>
                <a:lnTo>
                  <a:pt x="249825" y="4550"/>
                </a:lnTo>
                <a:lnTo>
                  <a:pt x="246606" y="9325"/>
                </a:lnTo>
                <a:lnTo>
                  <a:pt x="239439" y="17368"/>
                </a:lnTo>
                <a:lnTo>
                  <a:pt x="233099" y="23911"/>
                </a:lnTo>
                <a:lnTo>
                  <a:pt x="223933" y="33169"/>
                </a:lnTo>
                <a:lnTo>
                  <a:pt x="219773" y="38305"/>
                </a:lnTo>
                <a:lnTo>
                  <a:pt x="216048" y="43635"/>
                </a:lnTo>
                <a:lnTo>
                  <a:pt x="212612" y="49092"/>
                </a:lnTo>
                <a:lnTo>
                  <a:pt x="208416" y="54635"/>
                </a:lnTo>
                <a:lnTo>
                  <a:pt x="203715" y="60236"/>
                </a:lnTo>
                <a:lnTo>
                  <a:pt x="198675" y="65875"/>
                </a:lnTo>
                <a:lnTo>
                  <a:pt x="187995" y="77220"/>
                </a:lnTo>
                <a:lnTo>
                  <a:pt x="182480" y="82912"/>
                </a:lnTo>
                <a:lnTo>
                  <a:pt x="176898" y="89565"/>
                </a:lnTo>
                <a:lnTo>
                  <a:pt x="171272" y="96857"/>
                </a:lnTo>
                <a:lnTo>
                  <a:pt x="165617" y="104577"/>
                </a:lnTo>
                <a:lnTo>
                  <a:pt x="159941" y="111627"/>
                </a:lnTo>
                <a:lnTo>
                  <a:pt x="154253" y="118233"/>
                </a:lnTo>
                <a:lnTo>
                  <a:pt x="148555" y="124542"/>
                </a:lnTo>
                <a:lnTo>
                  <a:pt x="141899" y="130653"/>
                </a:lnTo>
                <a:lnTo>
                  <a:pt x="134605" y="136632"/>
                </a:lnTo>
                <a:lnTo>
                  <a:pt x="126884" y="142523"/>
                </a:lnTo>
                <a:lnTo>
                  <a:pt x="119832" y="149307"/>
                </a:lnTo>
                <a:lnTo>
                  <a:pt x="113225" y="156688"/>
                </a:lnTo>
                <a:lnTo>
                  <a:pt x="106916" y="164466"/>
                </a:lnTo>
                <a:lnTo>
                  <a:pt x="100805" y="171556"/>
                </a:lnTo>
                <a:lnTo>
                  <a:pt x="94826" y="178188"/>
                </a:lnTo>
                <a:lnTo>
                  <a:pt x="83103" y="190637"/>
                </a:lnTo>
                <a:lnTo>
                  <a:pt x="54489" y="219779"/>
                </a:lnTo>
                <a:lnTo>
                  <a:pt x="14405" y="259914"/>
                </a:lnTo>
                <a:lnTo>
                  <a:pt x="11509" y="261858"/>
                </a:lnTo>
                <a:lnTo>
                  <a:pt x="3834" y="264595"/>
                </a:lnTo>
                <a:lnTo>
                  <a:pt x="1703" y="265235"/>
                </a:lnTo>
                <a:lnTo>
                  <a:pt x="1136" y="266358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32"/>
          <p:cNvSpPr/>
          <p:nvPr/>
        </p:nvSpPr>
        <p:spPr>
          <a:xfrm>
            <a:off x="5609272" y="5074920"/>
            <a:ext cx="411481" cy="25718"/>
          </a:xfrm>
          <a:custGeom>
            <a:avLst/>
            <a:gdLst/>
            <a:ahLst/>
            <a:cxnLst/>
            <a:rect l="0" t="0" r="0" b="0"/>
            <a:pathLst>
              <a:path w="411481" h="25718">
                <a:moveTo>
                  <a:pt x="0" y="8572"/>
                </a:moveTo>
                <a:lnTo>
                  <a:pt x="34009" y="8572"/>
                </a:lnTo>
                <a:lnTo>
                  <a:pt x="39817" y="7620"/>
                </a:lnTo>
                <a:lnTo>
                  <a:pt x="46547" y="6033"/>
                </a:lnTo>
                <a:lnTo>
                  <a:pt x="53892" y="4021"/>
                </a:lnTo>
                <a:lnTo>
                  <a:pt x="60693" y="2680"/>
                </a:lnTo>
                <a:lnTo>
                  <a:pt x="67132" y="1787"/>
                </a:lnTo>
                <a:lnTo>
                  <a:pt x="73329" y="1191"/>
                </a:lnTo>
                <a:lnTo>
                  <a:pt x="80319" y="794"/>
                </a:lnTo>
                <a:lnTo>
                  <a:pt x="95705" y="353"/>
                </a:lnTo>
                <a:lnTo>
                  <a:pt x="171487" y="9"/>
                </a:lnTo>
                <a:lnTo>
                  <a:pt x="255985" y="0"/>
                </a:lnTo>
                <a:lnTo>
                  <a:pt x="264002" y="952"/>
                </a:lnTo>
                <a:lnTo>
                  <a:pt x="271251" y="2540"/>
                </a:lnTo>
                <a:lnTo>
                  <a:pt x="277989" y="4550"/>
                </a:lnTo>
                <a:lnTo>
                  <a:pt x="285339" y="5891"/>
                </a:lnTo>
                <a:lnTo>
                  <a:pt x="293096" y="6785"/>
                </a:lnTo>
                <a:lnTo>
                  <a:pt x="301125" y="7381"/>
                </a:lnTo>
                <a:lnTo>
                  <a:pt x="308383" y="8730"/>
                </a:lnTo>
                <a:lnTo>
                  <a:pt x="315126" y="10583"/>
                </a:lnTo>
                <a:lnTo>
                  <a:pt x="321526" y="12770"/>
                </a:lnTo>
                <a:lnTo>
                  <a:pt x="327698" y="14228"/>
                </a:lnTo>
                <a:lnTo>
                  <a:pt x="333719" y="15200"/>
                </a:lnTo>
                <a:lnTo>
                  <a:pt x="339636" y="15849"/>
                </a:lnTo>
                <a:lnTo>
                  <a:pt x="351292" y="16568"/>
                </a:lnTo>
                <a:lnTo>
                  <a:pt x="357067" y="16761"/>
                </a:lnTo>
                <a:lnTo>
                  <a:pt x="361870" y="17841"/>
                </a:lnTo>
                <a:lnTo>
                  <a:pt x="366024" y="19514"/>
                </a:lnTo>
                <a:lnTo>
                  <a:pt x="369746" y="21582"/>
                </a:lnTo>
                <a:lnTo>
                  <a:pt x="374132" y="22960"/>
                </a:lnTo>
                <a:lnTo>
                  <a:pt x="378962" y="23880"/>
                </a:lnTo>
                <a:lnTo>
                  <a:pt x="384086" y="24492"/>
                </a:lnTo>
                <a:lnTo>
                  <a:pt x="392320" y="25172"/>
                </a:lnTo>
                <a:lnTo>
                  <a:pt x="404518" y="25669"/>
                </a:lnTo>
                <a:lnTo>
                  <a:pt x="411480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33"/>
          <p:cNvSpPr/>
          <p:nvPr/>
        </p:nvSpPr>
        <p:spPr>
          <a:xfrm>
            <a:off x="5772619" y="4997872"/>
            <a:ext cx="33822" cy="257071"/>
          </a:xfrm>
          <a:custGeom>
            <a:avLst/>
            <a:gdLst/>
            <a:ahLst/>
            <a:cxnLst/>
            <a:rect l="0" t="0" r="0" b="0"/>
            <a:pathLst>
              <a:path w="33822" h="257071">
                <a:moveTo>
                  <a:pt x="33821" y="8468"/>
                </a:moveTo>
                <a:lnTo>
                  <a:pt x="29270" y="8468"/>
                </a:lnTo>
                <a:lnTo>
                  <a:pt x="26977" y="7515"/>
                </a:lnTo>
                <a:lnTo>
                  <a:pt x="24496" y="5928"/>
                </a:lnTo>
                <a:lnTo>
                  <a:pt x="18220" y="1086"/>
                </a:lnTo>
                <a:lnTo>
                  <a:pt x="16753" y="689"/>
                </a:lnTo>
                <a:lnTo>
                  <a:pt x="14822" y="425"/>
                </a:lnTo>
                <a:lnTo>
                  <a:pt x="12582" y="248"/>
                </a:lnTo>
                <a:lnTo>
                  <a:pt x="10137" y="131"/>
                </a:lnTo>
                <a:lnTo>
                  <a:pt x="4879" y="0"/>
                </a:lnTo>
                <a:lnTo>
                  <a:pt x="3096" y="917"/>
                </a:lnTo>
                <a:lnTo>
                  <a:pt x="1908" y="2482"/>
                </a:lnTo>
                <a:lnTo>
                  <a:pt x="0" y="7286"/>
                </a:lnTo>
                <a:lnTo>
                  <a:pt x="796" y="8632"/>
                </a:lnTo>
                <a:lnTo>
                  <a:pt x="2280" y="10482"/>
                </a:lnTo>
                <a:lnTo>
                  <a:pt x="4221" y="12669"/>
                </a:lnTo>
                <a:lnTo>
                  <a:pt x="5515" y="16031"/>
                </a:lnTo>
                <a:lnTo>
                  <a:pt x="6377" y="20177"/>
                </a:lnTo>
                <a:lnTo>
                  <a:pt x="6953" y="24847"/>
                </a:lnTo>
                <a:lnTo>
                  <a:pt x="7336" y="29864"/>
                </a:lnTo>
                <a:lnTo>
                  <a:pt x="7592" y="35115"/>
                </a:lnTo>
                <a:lnTo>
                  <a:pt x="7876" y="46981"/>
                </a:lnTo>
                <a:lnTo>
                  <a:pt x="8002" y="61780"/>
                </a:lnTo>
                <a:lnTo>
                  <a:pt x="8988" y="68774"/>
                </a:lnTo>
                <a:lnTo>
                  <a:pt x="10598" y="75342"/>
                </a:lnTo>
                <a:lnTo>
                  <a:pt x="12624" y="81626"/>
                </a:lnTo>
                <a:lnTo>
                  <a:pt x="13975" y="88672"/>
                </a:lnTo>
                <a:lnTo>
                  <a:pt x="14875" y="96227"/>
                </a:lnTo>
                <a:lnTo>
                  <a:pt x="15475" y="104122"/>
                </a:lnTo>
                <a:lnTo>
                  <a:pt x="15875" y="112242"/>
                </a:lnTo>
                <a:lnTo>
                  <a:pt x="16320" y="128884"/>
                </a:lnTo>
                <a:lnTo>
                  <a:pt x="16644" y="172572"/>
                </a:lnTo>
                <a:lnTo>
                  <a:pt x="16676" y="242624"/>
                </a:lnTo>
                <a:lnTo>
                  <a:pt x="17628" y="245534"/>
                </a:lnTo>
                <a:lnTo>
                  <a:pt x="19216" y="248427"/>
                </a:lnTo>
                <a:lnTo>
                  <a:pt x="24057" y="255363"/>
                </a:lnTo>
                <a:lnTo>
                  <a:pt x="25406" y="255932"/>
                </a:lnTo>
                <a:lnTo>
                  <a:pt x="27259" y="256311"/>
                </a:lnTo>
                <a:lnTo>
                  <a:pt x="33821" y="2570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34"/>
          <p:cNvSpPr/>
          <p:nvPr/>
        </p:nvSpPr>
        <p:spPr>
          <a:xfrm>
            <a:off x="6020752" y="4869328"/>
            <a:ext cx="229623" cy="375807"/>
          </a:xfrm>
          <a:custGeom>
            <a:avLst/>
            <a:gdLst/>
            <a:ahLst/>
            <a:cxnLst/>
            <a:rect l="0" t="0" r="0" b="0"/>
            <a:pathLst>
              <a:path w="229623" h="375807">
                <a:moveTo>
                  <a:pt x="0" y="77004"/>
                </a:moveTo>
                <a:lnTo>
                  <a:pt x="0" y="69623"/>
                </a:lnTo>
                <a:lnTo>
                  <a:pt x="953" y="69226"/>
                </a:lnTo>
                <a:lnTo>
                  <a:pt x="4551" y="68785"/>
                </a:lnTo>
                <a:lnTo>
                  <a:pt x="6844" y="67715"/>
                </a:lnTo>
                <a:lnTo>
                  <a:pt x="11932" y="63985"/>
                </a:lnTo>
                <a:lnTo>
                  <a:pt x="14622" y="62610"/>
                </a:lnTo>
                <a:lnTo>
                  <a:pt x="20151" y="61082"/>
                </a:lnTo>
                <a:lnTo>
                  <a:pt x="23912" y="59721"/>
                </a:lnTo>
                <a:lnTo>
                  <a:pt x="28324" y="57863"/>
                </a:lnTo>
                <a:lnTo>
                  <a:pt x="33170" y="55670"/>
                </a:lnTo>
                <a:lnTo>
                  <a:pt x="37353" y="53257"/>
                </a:lnTo>
                <a:lnTo>
                  <a:pt x="41095" y="50695"/>
                </a:lnTo>
                <a:lnTo>
                  <a:pt x="44542" y="48035"/>
                </a:lnTo>
                <a:lnTo>
                  <a:pt x="48744" y="46261"/>
                </a:lnTo>
                <a:lnTo>
                  <a:pt x="53452" y="45079"/>
                </a:lnTo>
                <a:lnTo>
                  <a:pt x="58494" y="44291"/>
                </a:lnTo>
                <a:lnTo>
                  <a:pt x="64713" y="42813"/>
                </a:lnTo>
                <a:lnTo>
                  <a:pt x="71717" y="40875"/>
                </a:lnTo>
                <a:lnTo>
                  <a:pt x="79244" y="38630"/>
                </a:lnTo>
                <a:lnTo>
                  <a:pt x="86167" y="36182"/>
                </a:lnTo>
                <a:lnTo>
                  <a:pt x="92687" y="33596"/>
                </a:lnTo>
                <a:lnTo>
                  <a:pt x="98939" y="30920"/>
                </a:lnTo>
                <a:lnTo>
                  <a:pt x="110965" y="25407"/>
                </a:lnTo>
                <a:lnTo>
                  <a:pt x="134209" y="14108"/>
                </a:lnTo>
                <a:lnTo>
                  <a:pt x="140907" y="11260"/>
                </a:lnTo>
                <a:lnTo>
                  <a:pt x="148231" y="8410"/>
                </a:lnTo>
                <a:lnTo>
                  <a:pt x="155970" y="5557"/>
                </a:lnTo>
                <a:lnTo>
                  <a:pt x="162083" y="3655"/>
                </a:lnTo>
                <a:lnTo>
                  <a:pt x="167110" y="2388"/>
                </a:lnTo>
                <a:lnTo>
                  <a:pt x="171414" y="1542"/>
                </a:lnTo>
                <a:lnTo>
                  <a:pt x="176189" y="978"/>
                </a:lnTo>
                <a:lnTo>
                  <a:pt x="181277" y="603"/>
                </a:lnTo>
                <a:lnTo>
                  <a:pt x="186574" y="353"/>
                </a:lnTo>
                <a:lnTo>
                  <a:pt x="197540" y="75"/>
                </a:lnTo>
                <a:lnTo>
                  <a:pt x="203130" y="0"/>
                </a:lnTo>
                <a:lnTo>
                  <a:pt x="207810" y="903"/>
                </a:lnTo>
                <a:lnTo>
                  <a:pt x="211883" y="2458"/>
                </a:lnTo>
                <a:lnTo>
                  <a:pt x="218948" y="5772"/>
                </a:lnTo>
                <a:lnTo>
                  <a:pt x="225262" y="7246"/>
                </a:lnTo>
                <a:lnTo>
                  <a:pt x="227328" y="8591"/>
                </a:lnTo>
                <a:lnTo>
                  <a:pt x="228704" y="10441"/>
                </a:lnTo>
                <a:lnTo>
                  <a:pt x="229622" y="12625"/>
                </a:lnTo>
                <a:lnTo>
                  <a:pt x="229282" y="15988"/>
                </a:lnTo>
                <a:lnTo>
                  <a:pt x="225204" y="28869"/>
                </a:lnTo>
                <a:lnTo>
                  <a:pt x="222620" y="40093"/>
                </a:lnTo>
                <a:lnTo>
                  <a:pt x="218640" y="49804"/>
                </a:lnTo>
                <a:lnTo>
                  <a:pt x="215292" y="56013"/>
                </a:lnTo>
                <a:lnTo>
                  <a:pt x="211156" y="63010"/>
                </a:lnTo>
                <a:lnTo>
                  <a:pt x="206493" y="70532"/>
                </a:lnTo>
                <a:lnTo>
                  <a:pt x="201479" y="77452"/>
                </a:lnTo>
                <a:lnTo>
                  <a:pt x="196232" y="83970"/>
                </a:lnTo>
                <a:lnTo>
                  <a:pt x="190829" y="90221"/>
                </a:lnTo>
                <a:lnTo>
                  <a:pt x="185322" y="96293"/>
                </a:lnTo>
                <a:lnTo>
                  <a:pt x="174122" y="108120"/>
                </a:lnTo>
                <a:lnTo>
                  <a:pt x="122868" y="159863"/>
                </a:lnTo>
                <a:lnTo>
                  <a:pt x="100514" y="182229"/>
                </a:lnTo>
                <a:lnTo>
                  <a:pt x="97489" y="184302"/>
                </a:lnTo>
                <a:lnTo>
                  <a:pt x="91589" y="186604"/>
                </a:lnTo>
                <a:lnTo>
                  <a:pt x="85791" y="190168"/>
                </a:lnTo>
                <a:lnTo>
                  <a:pt x="77659" y="196618"/>
                </a:lnTo>
                <a:lnTo>
                  <a:pt x="81853" y="201451"/>
                </a:lnTo>
                <a:lnTo>
                  <a:pt x="84096" y="202831"/>
                </a:lnTo>
                <a:lnTo>
                  <a:pt x="89129" y="204365"/>
                </a:lnTo>
                <a:lnTo>
                  <a:pt x="94540" y="205046"/>
                </a:lnTo>
                <a:lnTo>
                  <a:pt x="100120" y="205349"/>
                </a:lnTo>
                <a:lnTo>
                  <a:pt x="105775" y="205484"/>
                </a:lnTo>
                <a:lnTo>
                  <a:pt x="151598" y="205589"/>
                </a:lnTo>
                <a:lnTo>
                  <a:pt x="157263" y="206542"/>
                </a:lnTo>
                <a:lnTo>
                  <a:pt x="162944" y="208130"/>
                </a:lnTo>
                <a:lnTo>
                  <a:pt x="168637" y="210142"/>
                </a:lnTo>
                <a:lnTo>
                  <a:pt x="173385" y="211483"/>
                </a:lnTo>
                <a:lnTo>
                  <a:pt x="177502" y="212376"/>
                </a:lnTo>
                <a:lnTo>
                  <a:pt x="181200" y="212972"/>
                </a:lnTo>
                <a:lnTo>
                  <a:pt x="185570" y="214322"/>
                </a:lnTo>
                <a:lnTo>
                  <a:pt x="190388" y="216174"/>
                </a:lnTo>
                <a:lnTo>
                  <a:pt x="195506" y="218362"/>
                </a:lnTo>
                <a:lnTo>
                  <a:pt x="199869" y="220772"/>
                </a:lnTo>
                <a:lnTo>
                  <a:pt x="203732" y="223332"/>
                </a:lnTo>
                <a:lnTo>
                  <a:pt x="210562" y="228717"/>
                </a:lnTo>
                <a:lnTo>
                  <a:pt x="216773" y="234285"/>
                </a:lnTo>
                <a:lnTo>
                  <a:pt x="218811" y="237103"/>
                </a:lnTo>
                <a:lnTo>
                  <a:pt x="222630" y="245620"/>
                </a:lnTo>
                <a:lnTo>
                  <a:pt x="226899" y="251323"/>
                </a:lnTo>
                <a:lnTo>
                  <a:pt x="227467" y="255129"/>
                </a:lnTo>
                <a:lnTo>
                  <a:pt x="225556" y="264438"/>
                </a:lnTo>
                <a:lnTo>
                  <a:pt x="223677" y="275838"/>
                </a:lnTo>
                <a:lnTo>
                  <a:pt x="220697" y="284755"/>
                </a:lnTo>
                <a:lnTo>
                  <a:pt x="218569" y="289800"/>
                </a:lnTo>
                <a:lnTo>
                  <a:pt x="215245" y="295068"/>
                </a:lnTo>
                <a:lnTo>
                  <a:pt x="211124" y="300485"/>
                </a:lnTo>
                <a:lnTo>
                  <a:pt x="206472" y="306001"/>
                </a:lnTo>
                <a:lnTo>
                  <a:pt x="202418" y="311584"/>
                </a:lnTo>
                <a:lnTo>
                  <a:pt x="195374" y="322867"/>
                </a:lnTo>
                <a:lnTo>
                  <a:pt x="191209" y="327590"/>
                </a:lnTo>
                <a:lnTo>
                  <a:pt x="186528" y="331692"/>
                </a:lnTo>
                <a:lnTo>
                  <a:pt x="181501" y="335378"/>
                </a:lnTo>
                <a:lnTo>
                  <a:pt x="176246" y="338789"/>
                </a:lnTo>
                <a:lnTo>
                  <a:pt x="170838" y="342014"/>
                </a:lnTo>
                <a:lnTo>
                  <a:pt x="165327" y="345118"/>
                </a:lnTo>
                <a:lnTo>
                  <a:pt x="154123" y="351106"/>
                </a:lnTo>
                <a:lnTo>
                  <a:pt x="131409" y="362711"/>
                </a:lnTo>
                <a:lnTo>
                  <a:pt x="126659" y="364630"/>
                </a:lnTo>
                <a:lnTo>
                  <a:pt x="122539" y="365910"/>
                </a:lnTo>
                <a:lnTo>
                  <a:pt x="118840" y="366764"/>
                </a:lnTo>
                <a:lnTo>
                  <a:pt x="114470" y="367332"/>
                </a:lnTo>
                <a:lnTo>
                  <a:pt x="109650" y="367711"/>
                </a:lnTo>
                <a:lnTo>
                  <a:pt x="104533" y="367964"/>
                </a:lnTo>
                <a:lnTo>
                  <a:pt x="100168" y="369085"/>
                </a:lnTo>
                <a:lnTo>
                  <a:pt x="96307" y="370784"/>
                </a:lnTo>
                <a:lnTo>
                  <a:pt x="89475" y="374261"/>
                </a:lnTo>
                <a:lnTo>
                  <a:pt x="83264" y="375806"/>
                </a:lnTo>
                <a:lnTo>
                  <a:pt x="80275" y="375265"/>
                </a:lnTo>
                <a:lnTo>
                  <a:pt x="74412" y="372125"/>
                </a:lnTo>
                <a:lnTo>
                  <a:pt x="68632" y="370094"/>
                </a:lnTo>
                <a:lnTo>
                  <a:pt x="62888" y="369191"/>
                </a:lnTo>
                <a:lnTo>
                  <a:pt x="57160" y="368790"/>
                </a:lnTo>
                <a:lnTo>
                  <a:pt x="53131" y="368564"/>
                </a:lnTo>
                <a:lnTo>
                  <a:pt x="53519" y="367580"/>
                </a:lnTo>
                <a:lnTo>
                  <a:pt x="60265" y="359744"/>
                </a:lnTo>
                <a:lnTo>
                  <a:pt x="68580" y="3513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35"/>
          <p:cNvSpPr/>
          <p:nvPr/>
        </p:nvSpPr>
        <p:spPr>
          <a:xfrm>
            <a:off x="6346507" y="4989226"/>
            <a:ext cx="308611" cy="25687"/>
          </a:xfrm>
          <a:custGeom>
            <a:avLst/>
            <a:gdLst/>
            <a:ahLst/>
            <a:cxnLst/>
            <a:rect l="0" t="0" r="0" b="0"/>
            <a:pathLst>
              <a:path w="308611" h="25687">
                <a:moveTo>
                  <a:pt x="0" y="25686"/>
                </a:moveTo>
                <a:lnTo>
                  <a:pt x="61653" y="25686"/>
                </a:lnTo>
                <a:lnTo>
                  <a:pt x="65867" y="24734"/>
                </a:lnTo>
                <a:lnTo>
                  <a:pt x="70581" y="23146"/>
                </a:lnTo>
                <a:lnTo>
                  <a:pt x="75630" y="21136"/>
                </a:lnTo>
                <a:lnTo>
                  <a:pt x="81852" y="19794"/>
                </a:lnTo>
                <a:lnTo>
                  <a:pt x="88858" y="18901"/>
                </a:lnTo>
                <a:lnTo>
                  <a:pt x="96386" y="18305"/>
                </a:lnTo>
                <a:lnTo>
                  <a:pt x="103310" y="17908"/>
                </a:lnTo>
                <a:lnTo>
                  <a:pt x="116083" y="17467"/>
                </a:lnTo>
                <a:lnTo>
                  <a:pt x="123109" y="16397"/>
                </a:lnTo>
                <a:lnTo>
                  <a:pt x="130650" y="14731"/>
                </a:lnTo>
                <a:lnTo>
                  <a:pt x="138535" y="12667"/>
                </a:lnTo>
                <a:lnTo>
                  <a:pt x="145697" y="11292"/>
                </a:lnTo>
                <a:lnTo>
                  <a:pt x="152376" y="10375"/>
                </a:lnTo>
                <a:lnTo>
                  <a:pt x="158734" y="9764"/>
                </a:lnTo>
                <a:lnTo>
                  <a:pt x="165831" y="9356"/>
                </a:lnTo>
                <a:lnTo>
                  <a:pt x="181335" y="8903"/>
                </a:lnTo>
                <a:lnTo>
                  <a:pt x="188518" y="7830"/>
                </a:lnTo>
                <a:lnTo>
                  <a:pt x="195211" y="6162"/>
                </a:lnTo>
                <a:lnTo>
                  <a:pt x="201578" y="4098"/>
                </a:lnTo>
                <a:lnTo>
                  <a:pt x="207728" y="2721"/>
                </a:lnTo>
                <a:lnTo>
                  <a:pt x="213733" y="1804"/>
                </a:lnTo>
                <a:lnTo>
                  <a:pt x="219641" y="1192"/>
                </a:lnTo>
                <a:lnTo>
                  <a:pt x="225485" y="784"/>
                </a:lnTo>
                <a:lnTo>
                  <a:pt x="231286" y="512"/>
                </a:lnTo>
                <a:lnTo>
                  <a:pt x="242811" y="210"/>
                </a:lnTo>
                <a:lnTo>
                  <a:pt x="271453" y="0"/>
                </a:lnTo>
                <a:lnTo>
                  <a:pt x="276218" y="942"/>
                </a:lnTo>
                <a:lnTo>
                  <a:pt x="280348" y="2523"/>
                </a:lnTo>
                <a:lnTo>
                  <a:pt x="289269" y="7352"/>
                </a:lnTo>
                <a:lnTo>
                  <a:pt x="293029" y="8013"/>
                </a:lnTo>
                <a:lnTo>
                  <a:pt x="300501" y="8385"/>
                </a:lnTo>
                <a:lnTo>
                  <a:pt x="308610" y="8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36"/>
          <p:cNvSpPr/>
          <p:nvPr/>
        </p:nvSpPr>
        <p:spPr>
          <a:xfrm>
            <a:off x="6372268" y="5040640"/>
            <a:ext cx="299995" cy="51426"/>
          </a:xfrm>
          <a:custGeom>
            <a:avLst/>
            <a:gdLst/>
            <a:ahLst/>
            <a:cxnLst/>
            <a:rect l="0" t="0" r="0" b="0"/>
            <a:pathLst>
              <a:path w="299995" h="51426">
                <a:moveTo>
                  <a:pt x="51391" y="51425"/>
                </a:moveTo>
                <a:lnTo>
                  <a:pt x="0" y="51425"/>
                </a:lnTo>
                <a:lnTo>
                  <a:pt x="4521" y="46874"/>
                </a:lnTo>
                <a:lnTo>
                  <a:pt x="6809" y="45533"/>
                </a:lnTo>
                <a:lnTo>
                  <a:pt x="15534" y="42694"/>
                </a:lnTo>
                <a:lnTo>
                  <a:pt x="19866" y="40842"/>
                </a:lnTo>
                <a:lnTo>
                  <a:pt x="24660" y="38654"/>
                </a:lnTo>
                <a:lnTo>
                  <a:pt x="29760" y="37196"/>
                </a:lnTo>
                <a:lnTo>
                  <a:pt x="35066" y="36224"/>
                </a:lnTo>
                <a:lnTo>
                  <a:pt x="40508" y="35576"/>
                </a:lnTo>
                <a:lnTo>
                  <a:pt x="46041" y="34191"/>
                </a:lnTo>
                <a:lnTo>
                  <a:pt x="51634" y="32316"/>
                </a:lnTo>
                <a:lnTo>
                  <a:pt x="57269" y="30113"/>
                </a:lnTo>
                <a:lnTo>
                  <a:pt x="62930" y="27692"/>
                </a:lnTo>
                <a:lnTo>
                  <a:pt x="74300" y="22462"/>
                </a:lnTo>
                <a:lnTo>
                  <a:pt x="80951" y="19734"/>
                </a:lnTo>
                <a:lnTo>
                  <a:pt x="88243" y="16962"/>
                </a:lnTo>
                <a:lnTo>
                  <a:pt x="95962" y="14162"/>
                </a:lnTo>
                <a:lnTo>
                  <a:pt x="103012" y="12295"/>
                </a:lnTo>
                <a:lnTo>
                  <a:pt x="109618" y="11051"/>
                </a:lnTo>
                <a:lnTo>
                  <a:pt x="115927" y="10221"/>
                </a:lnTo>
                <a:lnTo>
                  <a:pt x="122037" y="8716"/>
                </a:lnTo>
                <a:lnTo>
                  <a:pt x="128016" y="6760"/>
                </a:lnTo>
                <a:lnTo>
                  <a:pt x="133907" y="4503"/>
                </a:lnTo>
                <a:lnTo>
                  <a:pt x="140691" y="2999"/>
                </a:lnTo>
                <a:lnTo>
                  <a:pt x="148073" y="1996"/>
                </a:lnTo>
                <a:lnTo>
                  <a:pt x="155851" y="1327"/>
                </a:lnTo>
                <a:lnTo>
                  <a:pt x="162941" y="881"/>
                </a:lnTo>
                <a:lnTo>
                  <a:pt x="175899" y="386"/>
                </a:lnTo>
                <a:lnTo>
                  <a:pt x="193904" y="107"/>
                </a:lnTo>
                <a:lnTo>
                  <a:pt x="233076" y="0"/>
                </a:lnTo>
                <a:lnTo>
                  <a:pt x="239189" y="949"/>
                </a:lnTo>
                <a:lnTo>
                  <a:pt x="244218" y="2534"/>
                </a:lnTo>
                <a:lnTo>
                  <a:pt x="248523" y="4543"/>
                </a:lnTo>
                <a:lnTo>
                  <a:pt x="254250" y="5883"/>
                </a:lnTo>
                <a:lnTo>
                  <a:pt x="260925" y="6776"/>
                </a:lnTo>
                <a:lnTo>
                  <a:pt x="268233" y="7372"/>
                </a:lnTo>
                <a:lnTo>
                  <a:pt x="274058" y="8721"/>
                </a:lnTo>
                <a:lnTo>
                  <a:pt x="278894" y="10573"/>
                </a:lnTo>
                <a:lnTo>
                  <a:pt x="283069" y="12760"/>
                </a:lnTo>
                <a:lnTo>
                  <a:pt x="286806" y="14219"/>
                </a:lnTo>
                <a:lnTo>
                  <a:pt x="290250" y="15190"/>
                </a:lnTo>
                <a:lnTo>
                  <a:pt x="299994" y="171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37"/>
          <p:cNvSpPr/>
          <p:nvPr/>
        </p:nvSpPr>
        <p:spPr>
          <a:xfrm>
            <a:off x="6818146" y="4852187"/>
            <a:ext cx="169842" cy="289995"/>
          </a:xfrm>
          <a:custGeom>
            <a:avLst/>
            <a:gdLst/>
            <a:ahLst/>
            <a:cxnLst/>
            <a:rect l="0" t="0" r="0" b="0"/>
            <a:pathLst>
              <a:path w="169842" h="289995">
                <a:moveTo>
                  <a:pt x="102719" y="25565"/>
                </a:moveTo>
                <a:lnTo>
                  <a:pt x="110100" y="25565"/>
                </a:lnTo>
                <a:lnTo>
                  <a:pt x="110496" y="24613"/>
                </a:lnTo>
                <a:lnTo>
                  <a:pt x="111186" y="18184"/>
                </a:lnTo>
                <a:lnTo>
                  <a:pt x="106709" y="12795"/>
                </a:lnTo>
                <a:lnTo>
                  <a:pt x="103901" y="9717"/>
                </a:lnTo>
                <a:lnTo>
                  <a:pt x="102554" y="9284"/>
                </a:lnTo>
                <a:lnTo>
                  <a:pt x="98518" y="8804"/>
                </a:lnTo>
                <a:lnTo>
                  <a:pt x="96108" y="9629"/>
                </a:lnTo>
                <a:lnTo>
                  <a:pt x="90891" y="13085"/>
                </a:lnTo>
                <a:lnTo>
                  <a:pt x="88165" y="15340"/>
                </a:lnTo>
                <a:lnTo>
                  <a:pt x="85396" y="17796"/>
                </a:lnTo>
                <a:lnTo>
                  <a:pt x="82598" y="20386"/>
                </a:lnTo>
                <a:lnTo>
                  <a:pt x="79780" y="22112"/>
                </a:lnTo>
                <a:lnTo>
                  <a:pt x="76949" y="23263"/>
                </a:lnTo>
                <a:lnTo>
                  <a:pt x="74109" y="24030"/>
                </a:lnTo>
                <a:lnTo>
                  <a:pt x="70311" y="25495"/>
                </a:lnTo>
                <a:lnTo>
                  <a:pt x="65873" y="27423"/>
                </a:lnTo>
                <a:lnTo>
                  <a:pt x="61010" y="29661"/>
                </a:lnTo>
                <a:lnTo>
                  <a:pt x="56815" y="32106"/>
                </a:lnTo>
                <a:lnTo>
                  <a:pt x="53067" y="34688"/>
                </a:lnTo>
                <a:lnTo>
                  <a:pt x="49615" y="37362"/>
                </a:lnTo>
                <a:lnTo>
                  <a:pt x="45409" y="39145"/>
                </a:lnTo>
                <a:lnTo>
                  <a:pt x="40699" y="40333"/>
                </a:lnTo>
                <a:lnTo>
                  <a:pt x="35655" y="41126"/>
                </a:lnTo>
                <a:lnTo>
                  <a:pt x="31340" y="42606"/>
                </a:lnTo>
                <a:lnTo>
                  <a:pt x="27510" y="44546"/>
                </a:lnTo>
                <a:lnTo>
                  <a:pt x="24005" y="46791"/>
                </a:lnTo>
                <a:lnTo>
                  <a:pt x="20715" y="49241"/>
                </a:lnTo>
                <a:lnTo>
                  <a:pt x="17570" y="51827"/>
                </a:lnTo>
                <a:lnTo>
                  <a:pt x="14520" y="54503"/>
                </a:lnTo>
                <a:lnTo>
                  <a:pt x="11535" y="57240"/>
                </a:lnTo>
                <a:lnTo>
                  <a:pt x="5677" y="62820"/>
                </a:lnTo>
                <a:lnTo>
                  <a:pt x="3735" y="65642"/>
                </a:lnTo>
                <a:lnTo>
                  <a:pt x="616" y="74475"/>
                </a:lnTo>
                <a:lnTo>
                  <a:pt x="361" y="75316"/>
                </a:lnTo>
                <a:lnTo>
                  <a:pt x="0" y="81052"/>
                </a:lnTo>
                <a:lnTo>
                  <a:pt x="902" y="83512"/>
                </a:lnTo>
                <a:lnTo>
                  <a:pt x="5770" y="91524"/>
                </a:lnTo>
                <a:lnTo>
                  <a:pt x="7243" y="97108"/>
                </a:lnTo>
                <a:lnTo>
                  <a:pt x="9541" y="99930"/>
                </a:lnTo>
                <a:lnTo>
                  <a:pt x="12978" y="102764"/>
                </a:lnTo>
                <a:lnTo>
                  <a:pt x="23079" y="109606"/>
                </a:lnTo>
                <a:lnTo>
                  <a:pt x="25813" y="111120"/>
                </a:lnTo>
                <a:lnTo>
                  <a:pt x="33931" y="115342"/>
                </a:lnTo>
                <a:lnTo>
                  <a:pt x="37810" y="117802"/>
                </a:lnTo>
                <a:lnTo>
                  <a:pt x="41349" y="120393"/>
                </a:lnTo>
                <a:lnTo>
                  <a:pt x="44660" y="123074"/>
                </a:lnTo>
                <a:lnTo>
                  <a:pt x="48773" y="125814"/>
                </a:lnTo>
                <a:lnTo>
                  <a:pt x="53420" y="128593"/>
                </a:lnTo>
                <a:lnTo>
                  <a:pt x="58423" y="131397"/>
                </a:lnTo>
                <a:lnTo>
                  <a:pt x="63663" y="133267"/>
                </a:lnTo>
                <a:lnTo>
                  <a:pt x="69062" y="134514"/>
                </a:lnTo>
                <a:lnTo>
                  <a:pt x="74565" y="135345"/>
                </a:lnTo>
                <a:lnTo>
                  <a:pt x="80140" y="136852"/>
                </a:lnTo>
                <a:lnTo>
                  <a:pt x="85762" y="138809"/>
                </a:lnTo>
                <a:lnTo>
                  <a:pt x="91414" y="141066"/>
                </a:lnTo>
                <a:lnTo>
                  <a:pt x="96135" y="143523"/>
                </a:lnTo>
                <a:lnTo>
                  <a:pt x="100234" y="146114"/>
                </a:lnTo>
                <a:lnTo>
                  <a:pt x="103920" y="148794"/>
                </a:lnTo>
                <a:lnTo>
                  <a:pt x="108282" y="151532"/>
                </a:lnTo>
                <a:lnTo>
                  <a:pt x="113095" y="154311"/>
                </a:lnTo>
                <a:lnTo>
                  <a:pt x="118208" y="157116"/>
                </a:lnTo>
                <a:lnTo>
                  <a:pt x="122570" y="159938"/>
                </a:lnTo>
                <a:lnTo>
                  <a:pt x="126430" y="162772"/>
                </a:lnTo>
                <a:lnTo>
                  <a:pt x="129957" y="165614"/>
                </a:lnTo>
                <a:lnTo>
                  <a:pt x="134212" y="168461"/>
                </a:lnTo>
                <a:lnTo>
                  <a:pt x="138954" y="171312"/>
                </a:lnTo>
                <a:lnTo>
                  <a:pt x="144021" y="174164"/>
                </a:lnTo>
                <a:lnTo>
                  <a:pt x="147398" y="177019"/>
                </a:lnTo>
                <a:lnTo>
                  <a:pt x="149650" y="179874"/>
                </a:lnTo>
                <a:lnTo>
                  <a:pt x="153105" y="186539"/>
                </a:lnTo>
                <a:lnTo>
                  <a:pt x="157815" y="195852"/>
                </a:lnTo>
                <a:lnTo>
                  <a:pt x="160543" y="203801"/>
                </a:lnTo>
                <a:lnTo>
                  <a:pt x="161270" y="207254"/>
                </a:lnTo>
                <a:lnTo>
                  <a:pt x="160803" y="210509"/>
                </a:lnTo>
                <a:lnTo>
                  <a:pt x="159539" y="213630"/>
                </a:lnTo>
                <a:lnTo>
                  <a:pt x="157744" y="216665"/>
                </a:lnTo>
                <a:lnTo>
                  <a:pt x="155750" y="225116"/>
                </a:lnTo>
                <a:lnTo>
                  <a:pt x="155218" y="230036"/>
                </a:lnTo>
                <a:lnTo>
                  <a:pt x="153911" y="234269"/>
                </a:lnTo>
                <a:lnTo>
                  <a:pt x="149918" y="241513"/>
                </a:lnTo>
                <a:lnTo>
                  <a:pt x="144969" y="247907"/>
                </a:lnTo>
                <a:lnTo>
                  <a:pt x="142315" y="250945"/>
                </a:lnTo>
                <a:lnTo>
                  <a:pt x="139594" y="254876"/>
                </a:lnTo>
                <a:lnTo>
                  <a:pt x="136827" y="259402"/>
                </a:lnTo>
                <a:lnTo>
                  <a:pt x="134031" y="264324"/>
                </a:lnTo>
                <a:lnTo>
                  <a:pt x="130260" y="267605"/>
                </a:lnTo>
                <a:lnTo>
                  <a:pt x="125842" y="269792"/>
                </a:lnTo>
                <a:lnTo>
                  <a:pt x="120992" y="271251"/>
                </a:lnTo>
                <a:lnTo>
                  <a:pt x="116806" y="273176"/>
                </a:lnTo>
                <a:lnTo>
                  <a:pt x="113063" y="275411"/>
                </a:lnTo>
                <a:lnTo>
                  <a:pt x="109615" y="277854"/>
                </a:lnTo>
                <a:lnTo>
                  <a:pt x="106364" y="279483"/>
                </a:lnTo>
                <a:lnTo>
                  <a:pt x="103244" y="280569"/>
                </a:lnTo>
                <a:lnTo>
                  <a:pt x="100211" y="281292"/>
                </a:lnTo>
                <a:lnTo>
                  <a:pt x="96284" y="282727"/>
                </a:lnTo>
                <a:lnTo>
                  <a:pt x="91762" y="284637"/>
                </a:lnTo>
                <a:lnTo>
                  <a:pt x="86842" y="286862"/>
                </a:lnTo>
                <a:lnTo>
                  <a:pt x="82609" y="288345"/>
                </a:lnTo>
                <a:lnTo>
                  <a:pt x="78835" y="289335"/>
                </a:lnTo>
                <a:lnTo>
                  <a:pt x="75366" y="289994"/>
                </a:lnTo>
                <a:lnTo>
                  <a:pt x="71148" y="289481"/>
                </a:lnTo>
                <a:lnTo>
                  <a:pt x="66432" y="288186"/>
                </a:lnTo>
                <a:lnTo>
                  <a:pt x="61382" y="286371"/>
                </a:lnTo>
                <a:lnTo>
                  <a:pt x="57063" y="285161"/>
                </a:lnTo>
                <a:lnTo>
                  <a:pt x="53232" y="284354"/>
                </a:lnTo>
                <a:lnTo>
                  <a:pt x="49725" y="283816"/>
                </a:lnTo>
                <a:lnTo>
                  <a:pt x="46434" y="282505"/>
                </a:lnTo>
                <a:lnTo>
                  <a:pt x="43288" y="280679"/>
                </a:lnTo>
                <a:lnTo>
                  <a:pt x="40238" y="278508"/>
                </a:lnTo>
                <a:lnTo>
                  <a:pt x="37253" y="276109"/>
                </a:lnTo>
                <a:lnTo>
                  <a:pt x="34310" y="273557"/>
                </a:lnTo>
                <a:lnTo>
                  <a:pt x="27293" y="267168"/>
                </a:lnTo>
                <a:lnTo>
                  <a:pt x="23794" y="261214"/>
                </a:lnTo>
                <a:lnTo>
                  <a:pt x="20016" y="253171"/>
                </a:lnTo>
                <a:lnTo>
                  <a:pt x="18337" y="246421"/>
                </a:lnTo>
                <a:lnTo>
                  <a:pt x="18842" y="243287"/>
                </a:lnTo>
                <a:lnTo>
                  <a:pt x="21942" y="237265"/>
                </a:lnTo>
                <a:lnTo>
                  <a:pt x="23955" y="228874"/>
                </a:lnTo>
                <a:lnTo>
                  <a:pt x="24492" y="223969"/>
                </a:lnTo>
                <a:lnTo>
                  <a:pt x="25802" y="218795"/>
                </a:lnTo>
                <a:lnTo>
                  <a:pt x="27629" y="213440"/>
                </a:lnTo>
                <a:lnTo>
                  <a:pt x="29799" y="207964"/>
                </a:lnTo>
                <a:lnTo>
                  <a:pt x="32198" y="202410"/>
                </a:lnTo>
                <a:lnTo>
                  <a:pt x="37403" y="191158"/>
                </a:lnTo>
                <a:lnTo>
                  <a:pt x="45690" y="174113"/>
                </a:lnTo>
                <a:lnTo>
                  <a:pt x="49459" y="168412"/>
                </a:lnTo>
                <a:lnTo>
                  <a:pt x="53877" y="162706"/>
                </a:lnTo>
                <a:lnTo>
                  <a:pt x="58728" y="156998"/>
                </a:lnTo>
                <a:lnTo>
                  <a:pt x="63867" y="151287"/>
                </a:lnTo>
                <a:lnTo>
                  <a:pt x="74656" y="139861"/>
                </a:lnTo>
                <a:lnTo>
                  <a:pt x="80200" y="133195"/>
                </a:lnTo>
                <a:lnTo>
                  <a:pt x="85802" y="125893"/>
                </a:lnTo>
                <a:lnTo>
                  <a:pt x="91440" y="118168"/>
                </a:lnTo>
                <a:lnTo>
                  <a:pt x="97105" y="112066"/>
                </a:lnTo>
                <a:lnTo>
                  <a:pt x="102786" y="107045"/>
                </a:lnTo>
                <a:lnTo>
                  <a:pt x="108479" y="102745"/>
                </a:lnTo>
                <a:lnTo>
                  <a:pt x="114178" y="97973"/>
                </a:lnTo>
                <a:lnTo>
                  <a:pt x="119884" y="92887"/>
                </a:lnTo>
                <a:lnTo>
                  <a:pt x="125592" y="87591"/>
                </a:lnTo>
                <a:lnTo>
                  <a:pt x="130350" y="82156"/>
                </a:lnTo>
                <a:lnTo>
                  <a:pt x="134475" y="76628"/>
                </a:lnTo>
                <a:lnTo>
                  <a:pt x="138177" y="71037"/>
                </a:lnTo>
                <a:lnTo>
                  <a:pt x="142550" y="65405"/>
                </a:lnTo>
                <a:lnTo>
                  <a:pt x="147370" y="59745"/>
                </a:lnTo>
                <a:lnTo>
                  <a:pt x="152489" y="54067"/>
                </a:lnTo>
                <a:lnTo>
                  <a:pt x="155901" y="48376"/>
                </a:lnTo>
                <a:lnTo>
                  <a:pt x="158177" y="42678"/>
                </a:lnTo>
                <a:lnTo>
                  <a:pt x="159693" y="36973"/>
                </a:lnTo>
                <a:lnTo>
                  <a:pt x="163918" y="28095"/>
                </a:lnTo>
                <a:lnTo>
                  <a:pt x="168019" y="20975"/>
                </a:lnTo>
                <a:lnTo>
                  <a:pt x="169841" y="14635"/>
                </a:lnTo>
                <a:lnTo>
                  <a:pt x="169374" y="11611"/>
                </a:lnTo>
                <a:lnTo>
                  <a:pt x="166316" y="5711"/>
                </a:lnTo>
                <a:lnTo>
                  <a:pt x="164167" y="3756"/>
                </a:lnTo>
                <a:lnTo>
                  <a:pt x="161782" y="2454"/>
                </a:lnTo>
                <a:lnTo>
                  <a:pt x="156591" y="1006"/>
                </a:lnTo>
                <a:lnTo>
                  <a:pt x="153874" y="620"/>
                </a:lnTo>
                <a:lnTo>
                  <a:pt x="151109" y="362"/>
                </a:lnTo>
                <a:lnTo>
                  <a:pt x="147362" y="191"/>
                </a:lnTo>
                <a:lnTo>
                  <a:pt x="138117" y="0"/>
                </a:lnTo>
                <a:lnTo>
                  <a:pt x="132986" y="902"/>
                </a:lnTo>
                <a:lnTo>
                  <a:pt x="127659" y="2455"/>
                </a:lnTo>
                <a:lnTo>
                  <a:pt x="122204" y="4444"/>
                </a:lnTo>
                <a:lnTo>
                  <a:pt x="116661" y="6722"/>
                </a:lnTo>
                <a:lnTo>
                  <a:pt x="111061" y="9193"/>
                </a:lnTo>
                <a:lnTo>
                  <a:pt x="99759" y="14479"/>
                </a:lnTo>
                <a:lnTo>
                  <a:pt x="77001" y="255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38"/>
          <p:cNvSpPr/>
          <p:nvPr/>
        </p:nvSpPr>
        <p:spPr>
          <a:xfrm>
            <a:off x="5806440" y="5409247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117198" y="17145"/>
                </a:lnTo>
                <a:lnTo>
                  <a:pt x="121947" y="16193"/>
                </a:lnTo>
                <a:lnTo>
                  <a:pt x="126066" y="14606"/>
                </a:lnTo>
                <a:lnTo>
                  <a:pt x="129763" y="12594"/>
                </a:lnTo>
                <a:lnTo>
                  <a:pt x="134134" y="11253"/>
                </a:lnTo>
                <a:lnTo>
                  <a:pt x="138952" y="10360"/>
                </a:lnTo>
                <a:lnTo>
                  <a:pt x="144070" y="9764"/>
                </a:lnTo>
                <a:lnTo>
                  <a:pt x="149386" y="9367"/>
                </a:lnTo>
                <a:lnTo>
                  <a:pt x="154836" y="9102"/>
                </a:lnTo>
                <a:lnTo>
                  <a:pt x="169067" y="8730"/>
                </a:lnTo>
                <a:lnTo>
                  <a:pt x="204534" y="8575"/>
                </a:lnTo>
                <a:lnTo>
                  <a:pt x="220835" y="8573"/>
                </a:lnTo>
                <a:lnTo>
                  <a:pt x="222470" y="7620"/>
                </a:lnTo>
                <a:lnTo>
                  <a:pt x="224513" y="6033"/>
                </a:lnTo>
                <a:lnTo>
                  <a:pt x="226828" y="4022"/>
                </a:lnTo>
                <a:lnTo>
                  <a:pt x="229323" y="2681"/>
                </a:lnTo>
                <a:lnTo>
                  <a:pt x="231940" y="178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39"/>
          <p:cNvSpPr/>
          <p:nvPr/>
        </p:nvSpPr>
        <p:spPr>
          <a:xfrm>
            <a:off x="6029476" y="5306485"/>
            <a:ext cx="227337" cy="282784"/>
          </a:xfrm>
          <a:custGeom>
            <a:avLst/>
            <a:gdLst/>
            <a:ahLst/>
            <a:cxnLst/>
            <a:rect l="0" t="0" r="0" b="0"/>
            <a:pathLst>
              <a:path w="227337" h="282784">
                <a:moveTo>
                  <a:pt x="68428" y="25610"/>
                </a:moveTo>
                <a:lnTo>
                  <a:pt x="72979" y="25610"/>
                </a:lnTo>
                <a:lnTo>
                  <a:pt x="74320" y="24657"/>
                </a:lnTo>
                <a:lnTo>
                  <a:pt x="75214" y="23070"/>
                </a:lnTo>
                <a:lnTo>
                  <a:pt x="75810" y="21059"/>
                </a:lnTo>
                <a:lnTo>
                  <a:pt x="77159" y="19718"/>
                </a:lnTo>
                <a:lnTo>
                  <a:pt x="79012" y="18824"/>
                </a:lnTo>
                <a:lnTo>
                  <a:pt x="81199" y="18229"/>
                </a:lnTo>
                <a:lnTo>
                  <a:pt x="86170" y="15027"/>
                </a:lnTo>
                <a:lnTo>
                  <a:pt x="88828" y="12839"/>
                </a:lnTo>
                <a:lnTo>
                  <a:pt x="92506" y="11381"/>
                </a:lnTo>
                <a:lnTo>
                  <a:pt x="96863" y="10409"/>
                </a:lnTo>
                <a:lnTo>
                  <a:pt x="101672" y="9761"/>
                </a:lnTo>
                <a:lnTo>
                  <a:pt x="106783" y="9329"/>
                </a:lnTo>
                <a:lnTo>
                  <a:pt x="112096" y="9041"/>
                </a:lnTo>
                <a:lnTo>
                  <a:pt x="117543" y="8849"/>
                </a:lnTo>
                <a:lnTo>
                  <a:pt x="122126" y="7768"/>
                </a:lnTo>
                <a:lnTo>
                  <a:pt x="126135" y="6095"/>
                </a:lnTo>
                <a:lnTo>
                  <a:pt x="129759" y="4028"/>
                </a:lnTo>
                <a:lnTo>
                  <a:pt x="134081" y="2649"/>
                </a:lnTo>
                <a:lnTo>
                  <a:pt x="138867" y="1730"/>
                </a:lnTo>
                <a:lnTo>
                  <a:pt x="143962" y="1118"/>
                </a:lnTo>
                <a:lnTo>
                  <a:pt x="148312" y="709"/>
                </a:lnTo>
                <a:lnTo>
                  <a:pt x="152164" y="437"/>
                </a:lnTo>
                <a:lnTo>
                  <a:pt x="158985" y="134"/>
                </a:lnTo>
                <a:lnTo>
                  <a:pt x="165191" y="0"/>
                </a:lnTo>
                <a:lnTo>
                  <a:pt x="169132" y="917"/>
                </a:lnTo>
                <a:lnTo>
                  <a:pt x="173664" y="2480"/>
                </a:lnTo>
                <a:lnTo>
                  <a:pt x="178591" y="4475"/>
                </a:lnTo>
                <a:lnTo>
                  <a:pt x="182827" y="5805"/>
                </a:lnTo>
                <a:lnTo>
                  <a:pt x="186605" y="6691"/>
                </a:lnTo>
                <a:lnTo>
                  <a:pt x="190075" y="7283"/>
                </a:lnTo>
                <a:lnTo>
                  <a:pt x="192389" y="8629"/>
                </a:lnTo>
                <a:lnTo>
                  <a:pt x="193931" y="10479"/>
                </a:lnTo>
                <a:lnTo>
                  <a:pt x="194959" y="12665"/>
                </a:lnTo>
                <a:lnTo>
                  <a:pt x="200958" y="20292"/>
                </a:lnTo>
                <a:lnTo>
                  <a:pt x="202501" y="23017"/>
                </a:lnTo>
                <a:lnTo>
                  <a:pt x="204217" y="28585"/>
                </a:lnTo>
                <a:lnTo>
                  <a:pt x="205182" y="37074"/>
                </a:lnTo>
                <a:lnTo>
                  <a:pt x="202868" y="45310"/>
                </a:lnTo>
                <a:lnTo>
                  <a:pt x="200917" y="50173"/>
                </a:lnTo>
                <a:lnTo>
                  <a:pt x="198750" y="58117"/>
                </a:lnTo>
                <a:lnTo>
                  <a:pt x="198172" y="61569"/>
                </a:lnTo>
                <a:lnTo>
                  <a:pt x="195881" y="65775"/>
                </a:lnTo>
                <a:lnTo>
                  <a:pt x="192450" y="70484"/>
                </a:lnTo>
                <a:lnTo>
                  <a:pt x="188257" y="75528"/>
                </a:lnTo>
                <a:lnTo>
                  <a:pt x="184509" y="79844"/>
                </a:lnTo>
                <a:lnTo>
                  <a:pt x="177805" y="87179"/>
                </a:lnTo>
                <a:lnTo>
                  <a:pt x="174684" y="91421"/>
                </a:lnTo>
                <a:lnTo>
                  <a:pt x="171650" y="96154"/>
                </a:lnTo>
                <a:lnTo>
                  <a:pt x="168675" y="101214"/>
                </a:lnTo>
                <a:lnTo>
                  <a:pt x="162830" y="109377"/>
                </a:lnTo>
                <a:lnTo>
                  <a:pt x="159938" y="112887"/>
                </a:lnTo>
                <a:lnTo>
                  <a:pt x="156104" y="115227"/>
                </a:lnTo>
                <a:lnTo>
                  <a:pt x="151645" y="116787"/>
                </a:lnTo>
                <a:lnTo>
                  <a:pt x="139899" y="119291"/>
                </a:lnTo>
                <a:lnTo>
                  <a:pt x="135753" y="122173"/>
                </a:lnTo>
                <a:lnTo>
                  <a:pt x="128474" y="128447"/>
                </a:lnTo>
                <a:lnTo>
                  <a:pt x="135820" y="121096"/>
                </a:lnTo>
                <a:lnTo>
                  <a:pt x="139020" y="120436"/>
                </a:lnTo>
                <a:lnTo>
                  <a:pt x="141207" y="120259"/>
                </a:lnTo>
                <a:lnTo>
                  <a:pt x="143618" y="119189"/>
                </a:lnTo>
                <a:lnTo>
                  <a:pt x="148836" y="115461"/>
                </a:lnTo>
                <a:lnTo>
                  <a:pt x="151561" y="114085"/>
                </a:lnTo>
                <a:lnTo>
                  <a:pt x="157129" y="112557"/>
                </a:lnTo>
                <a:lnTo>
                  <a:pt x="162778" y="111878"/>
                </a:lnTo>
                <a:lnTo>
                  <a:pt x="169417" y="111576"/>
                </a:lnTo>
                <a:lnTo>
                  <a:pt x="190112" y="111366"/>
                </a:lnTo>
                <a:lnTo>
                  <a:pt x="193366" y="112308"/>
                </a:lnTo>
                <a:lnTo>
                  <a:pt x="199521" y="115895"/>
                </a:lnTo>
                <a:lnTo>
                  <a:pt x="205432" y="118124"/>
                </a:lnTo>
                <a:lnTo>
                  <a:pt x="208342" y="118718"/>
                </a:lnTo>
                <a:lnTo>
                  <a:pt x="214115" y="121919"/>
                </a:lnTo>
                <a:lnTo>
                  <a:pt x="216988" y="124106"/>
                </a:lnTo>
                <a:lnTo>
                  <a:pt x="218903" y="126516"/>
                </a:lnTo>
                <a:lnTo>
                  <a:pt x="220180" y="129075"/>
                </a:lnTo>
                <a:lnTo>
                  <a:pt x="221031" y="131734"/>
                </a:lnTo>
                <a:lnTo>
                  <a:pt x="224517" y="137229"/>
                </a:lnTo>
                <a:lnTo>
                  <a:pt x="226780" y="140028"/>
                </a:lnTo>
                <a:lnTo>
                  <a:pt x="227336" y="142846"/>
                </a:lnTo>
                <a:lnTo>
                  <a:pt x="226754" y="145677"/>
                </a:lnTo>
                <a:lnTo>
                  <a:pt x="225414" y="148517"/>
                </a:lnTo>
                <a:lnTo>
                  <a:pt x="223925" y="156752"/>
                </a:lnTo>
                <a:lnTo>
                  <a:pt x="223528" y="161616"/>
                </a:lnTo>
                <a:lnTo>
                  <a:pt x="222311" y="166763"/>
                </a:lnTo>
                <a:lnTo>
                  <a:pt x="220546" y="172099"/>
                </a:lnTo>
                <a:lnTo>
                  <a:pt x="218418" y="177562"/>
                </a:lnTo>
                <a:lnTo>
                  <a:pt x="216047" y="183109"/>
                </a:lnTo>
                <a:lnTo>
                  <a:pt x="210872" y="194351"/>
                </a:lnTo>
                <a:lnTo>
                  <a:pt x="207206" y="200017"/>
                </a:lnTo>
                <a:lnTo>
                  <a:pt x="202857" y="205699"/>
                </a:lnTo>
                <a:lnTo>
                  <a:pt x="198053" y="211391"/>
                </a:lnTo>
                <a:lnTo>
                  <a:pt x="192944" y="217092"/>
                </a:lnTo>
                <a:lnTo>
                  <a:pt x="182189" y="228505"/>
                </a:lnTo>
                <a:lnTo>
                  <a:pt x="176654" y="233264"/>
                </a:lnTo>
                <a:lnTo>
                  <a:pt x="171059" y="237388"/>
                </a:lnTo>
                <a:lnTo>
                  <a:pt x="143840" y="255402"/>
                </a:lnTo>
                <a:lnTo>
                  <a:pt x="136801" y="259767"/>
                </a:lnTo>
                <a:lnTo>
                  <a:pt x="130203" y="263630"/>
                </a:lnTo>
                <a:lnTo>
                  <a:pt x="123899" y="267158"/>
                </a:lnTo>
                <a:lnTo>
                  <a:pt x="117791" y="269509"/>
                </a:lnTo>
                <a:lnTo>
                  <a:pt x="111814" y="271077"/>
                </a:lnTo>
                <a:lnTo>
                  <a:pt x="105925" y="272122"/>
                </a:lnTo>
                <a:lnTo>
                  <a:pt x="100094" y="273771"/>
                </a:lnTo>
                <a:lnTo>
                  <a:pt x="94301" y="275823"/>
                </a:lnTo>
                <a:lnTo>
                  <a:pt x="88535" y="278144"/>
                </a:lnTo>
                <a:lnTo>
                  <a:pt x="82785" y="279691"/>
                </a:lnTo>
                <a:lnTo>
                  <a:pt x="77047" y="280722"/>
                </a:lnTo>
                <a:lnTo>
                  <a:pt x="71317" y="281409"/>
                </a:lnTo>
                <a:lnTo>
                  <a:pt x="66544" y="281868"/>
                </a:lnTo>
                <a:lnTo>
                  <a:pt x="62410" y="282173"/>
                </a:lnTo>
                <a:lnTo>
                  <a:pt x="58701" y="282377"/>
                </a:lnTo>
                <a:lnTo>
                  <a:pt x="52040" y="282604"/>
                </a:lnTo>
                <a:lnTo>
                  <a:pt x="40395" y="282731"/>
                </a:lnTo>
                <a:lnTo>
                  <a:pt x="5672" y="282783"/>
                </a:lnTo>
                <a:lnTo>
                  <a:pt x="3731" y="281831"/>
                </a:lnTo>
                <a:lnTo>
                  <a:pt x="2437" y="280244"/>
                </a:lnTo>
                <a:lnTo>
                  <a:pt x="0" y="274565"/>
                </a:lnTo>
                <a:lnTo>
                  <a:pt x="2456" y="271829"/>
                </a:lnTo>
                <a:lnTo>
                  <a:pt x="8421" y="265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40"/>
          <p:cNvSpPr/>
          <p:nvPr/>
        </p:nvSpPr>
        <p:spPr>
          <a:xfrm>
            <a:off x="6620827" y="5332095"/>
            <a:ext cx="180024" cy="34291"/>
          </a:xfrm>
          <a:custGeom>
            <a:avLst/>
            <a:gdLst/>
            <a:ahLst/>
            <a:cxnLst/>
            <a:rect l="0" t="0" r="0" b="0"/>
            <a:pathLst>
              <a:path w="180024" h="34291">
                <a:moveTo>
                  <a:pt x="0" y="34290"/>
                </a:moveTo>
                <a:lnTo>
                  <a:pt x="11932" y="34290"/>
                </a:lnTo>
                <a:lnTo>
                  <a:pt x="14622" y="33337"/>
                </a:lnTo>
                <a:lnTo>
                  <a:pt x="17368" y="31750"/>
                </a:lnTo>
                <a:lnTo>
                  <a:pt x="20152" y="29739"/>
                </a:lnTo>
                <a:lnTo>
                  <a:pt x="23912" y="28398"/>
                </a:lnTo>
                <a:lnTo>
                  <a:pt x="28324" y="27504"/>
                </a:lnTo>
                <a:lnTo>
                  <a:pt x="33170" y="26908"/>
                </a:lnTo>
                <a:lnTo>
                  <a:pt x="37354" y="25559"/>
                </a:lnTo>
                <a:lnTo>
                  <a:pt x="41095" y="23707"/>
                </a:lnTo>
                <a:lnTo>
                  <a:pt x="44542" y="21519"/>
                </a:lnTo>
                <a:lnTo>
                  <a:pt x="49697" y="20061"/>
                </a:lnTo>
                <a:lnTo>
                  <a:pt x="55991" y="19089"/>
                </a:lnTo>
                <a:lnTo>
                  <a:pt x="63045" y="18441"/>
                </a:lnTo>
                <a:lnTo>
                  <a:pt x="69652" y="17056"/>
                </a:lnTo>
                <a:lnTo>
                  <a:pt x="75963" y="15181"/>
                </a:lnTo>
                <a:lnTo>
                  <a:pt x="82074" y="12978"/>
                </a:lnTo>
                <a:lnTo>
                  <a:pt x="88054" y="11509"/>
                </a:lnTo>
                <a:lnTo>
                  <a:pt x="93946" y="10530"/>
                </a:lnTo>
                <a:lnTo>
                  <a:pt x="99778" y="9878"/>
                </a:lnTo>
                <a:lnTo>
                  <a:pt x="104619" y="9442"/>
                </a:lnTo>
                <a:lnTo>
                  <a:pt x="108798" y="9153"/>
                </a:lnTo>
                <a:lnTo>
                  <a:pt x="112537" y="8959"/>
                </a:lnTo>
                <a:lnTo>
                  <a:pt x="116935" y="7877"/>
                </a:lnTo>
                <a:lnTo>
                  <a:pt x="121772" y="6204"/>
                </a:lnTo>
                <a:lnTo>
                  <a:pt x="126901" y="4136"/>
                </a:lnTo>
                <a:lnTo>
                  <a:pt x="132226" y="2757"/>
                </a:lnTo>
                <a:lnTo>
                  <a:pt x="137681" y="1838"/>
                </a:lnTo>
                <a:lnTo>
                  <a:pt x="143222" y="1225"/>
                </a:lnTo>
                <a:lnTo>
                  <a:pt x="147869" y="817"/>
                </a:lnTo>
                <a:lnTo>
                  <a:pt x="151919" y="544"/>
                </a:lnTo>
                <a:lnTo>
                  <a:pt x="155572" y="363"/>
                </a:lnTo>
                <a:lnTo>
                  <a:pt x="164711" y="161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41"/>
          <p:cNvSpPr/>
          <p:nvPr/>
        </p:nvSpPr>
        <p:spPr>
          <a:xfrm>
            <a:off x="6792277" y="5186471"/>
            <a:ext cx="239880" cy="334220"/>
          </a:xfrm>
          <a:custGeom>
            <a:avLst/>
            <a:gdLst/>
            <a:ahLst/>
            <a:cxnLst/>
            <a:rect l="0" t="0" r="0" b="0"/>
            <a:pathLst>
              <a:path w="239880" h="334220">
                <a:moveTo>
                  <a:pt x="51435" y="42754"/>
                </a:moveTo>
                <a:lnTo>
                  <a:pt x="51435" y="38203"/>
                </a:lnTo>
                <a:lnTo>
                  <a:pt x="52388" y="36862"/>
                </a:lnTo>
                <a:lnTo>
                  <a:pt x="53975" y="35968"/>
                </a:lnTo>
                <a:lnTo>
                  <a:pt x="55986" y="35373"/>
                </a:lnTo>
                <a:lnTo>
                  <a:pt x="60761" y="32171"/>
                </a:lnTo>
                <a:lnTo>
                  <a:pt x="67009" y="27573"/>
                </a:lnTo>
                <a:lnTo>
                  <a:pt x="71343" y="25013"/>
                </a:lnTo>
                <a:lnTo>
                  <a:pt x="76137" y="22354"/>
                </a:lnTo>
                <a:lnTo>
                  <a:pt x="86544" y="16860"/>
                </a:lnTo>
                <a:lnTo>
                  <a:pt x="91986" y="14061"/>
                </a:lnTo>
                <a:lnTo>
                  <a:pt x="97519" y="12195"/>
                </a:lnTo>
                <a:lnTo>
                  <a:pt x="103112" y="10952"/>
                </a:lnTo>
                <a:lnTo>
                  <a:pt x="108747" y="10122"/>
                </a:lnTo>
                <a:lnTo>
                  <a:pt x="113455" y="9569"/>
                </a:lnTo>
                <a:lnTo>
                  <a:pt x="117547" y="9201"/>
                </a:lnTo>
                <a:lnTo>
                  <a:pt x="121228" y="8955"/>
                </a:lnTo>
                <a:lnTo>
                  <a:pt x="125586" y="7839"/>
                </a:lnTo>
                <a:lnTo>
                  <a:pt x="130396" y="6142"/>
                </a:lnTo>
                <a:lnTo>
                  <a:pt x="135509" y="4059"/>
                </a:lnTo>
                <a:lnTo>
                  <a:pt x="140822" y="2670"/>
                </a:lnTo>
                <a:lnTo>
                  <a:pt x="146269" y="1743"/>
                </a:lnTo>
                <a:lnTo>
                  <a:pt x="151805" y="1126"/>
                </a:lnTo>
                <a:lnTo>
                  <a:pt x="156448" y="714"/>
                </a:lnTo>
                <a:lnTo>
                  <a:pt x="160497" y="440"/>
                </a:lnTo>
                <a:lnTo>
                  <a:pt x="167534" y="135"/>
                </a:lnTo>
                <a:lnTo>
                  <a:pt x="173838" y="0"/>
                </a:lnTo>
                <a:lnTo>
                  <a:pt x="176852" y="916"/>
                </a:lnTo>
                <a:lnTo>
                  <a:pt x="182741" y="4474"/>
                </a:lnTo>
                <a:lnTo>
                  <a:pt x="184692" y="6756"/>
                </a:lnTo>
                <a:lnTo>
                  <a:pt x="185993" y="9231"/>
                </a:lnTo>
                <a:lnTo>
                  <a:pt x="186861" y="11833"/>
                </a:lnTo>
                <a:lnTo>
                  <a:pt x="190364" y="17263"/>
                </a:lnTo>
                <a:lnTo>
                  <a:pt x="192633" y="20045"/>
                </a:lnTo>
                <a:lnTo>
                  <a:pt x="193191" y="23805"/>
                </a:lnTo>
                <a:lnTo>
                  <a:pt x="191273" y="33062"/>
                </a:lnTo>
                <a:lnTo>
                  <a:pt x="190380" y="38197"/>
                </a:lnTo>
                <a:lnTo>
                  <a:pt x="189785" y="43526"/>
                </a:lnTo>
                <a:lnTo>
                  <a:pt x="189389" y="48984"/>
                </a:lnTo>
                <a:lnTo>
                  <a:pt x="188171" y="53575"/>
                </a:lnTo>
                <a:lnTo>
                  <a:pt x="184279" y="61216"/>
                </a:lnTo>
                <a:lnTo>
                  <a:pt x="176834" y="70327"/>
                </a:lnTo>
                <a:lnTo>
                  <a:pt x="172183" y="75423"/>
                </a:lnTo>
                <a:lnTo>
                  <a:pt x="168128" y="80726"/>
                </a:lnTo>
                <a:lnTo>
                  <a:pt x="164473" y="86166"/>
                </a:lnTo>
                <a:lnTo>
                  <a:pt x="161083" y="91697"/>
                </a:lnTo>
                <a:lnTo>
                  <a:pt x="156919" y="96338"/>
                </a:lnTo>
                <a:lnTo>
                  <a:pt x="152237" y="100384"/>
                </a:lnTo>
                <a:lnTo>
                  <a:pt x="147212" y="104034"/>
                </a:lnTo>
                <a:lnTo>
                  <a:pt x="142909" y="107420"/>
                </a:lnTo>
                <a:lnTo>
                  <a:pt x="135587" y="113722"/>
                </a:lnTo>
                <a:lnTo>
                  <a:pt x="129159" y="119697"/>
                </a:lnTo>
                <a:lnTo>
                  <a:pt x="126110" y="122624"/>
                </a:lnTo>
                <a:lnTo>
                  <a:pt x="123127" y="124576"/>
                </a:lnTo>
                <a:lnTo>
                  <a:pt x="117271" y="126744"/>
                </a:lnTo>
                <a:lnTo>
                  <a:pt x="111493" y="130248"/>
                </a:lnTo>
                <a:lnTo>
                  <a:pt x="103375" y="136653"/>
                </a:lnTo>
                <a:lnTo>
                  <a:pt x="103095" y="134334"/>
                </a:lnTo>
                <a:lnTo>
                  <a:pt x="102914" y="129635"/>
                </a:lnTo>
                <a:lnTo>
                  <a:pt x="103852" y="129250"/>
                </a:lnTo>
                <a:lnTo>
                  <a:pt x="109723" y="128707"/>
                </a:lnTo>
                <a:lnTo>
                  <a:pt x="114806" y="128580"/>
                </a:lnTo>
                <a:lnTo>
                  <a:pt x="117495" y="127594"/>
                </a:lnTo>
                <a:lnTo>
                  <a:pt x="123023" y="123958"/>
                </a:lnTo>
                <a:lnTo>
                  <a:pt x="126782" y="121655"/>
                </a:lnTo>
                <a:lnTo>
                  <a:pt x="131194" y="119167"/>
                </a:lnTo>
                <a:lnTo>
                  <a:pt x="136041" y="116556"/>
                </a:lnTo>
                <a:lnTo>
                  <a:pt x="140223" y="114815"/>
                </a:lnTo>
                <a:lnTo>
                  <a:pt x="147412" y="112881"/>
                </a:lnTo>
                <a:lnTo>
                  <a:pt x="151615" y="112366"/>
                </a:lnTo>
                <a:lnTo>
                  <a:pt x="156322" y="112022"/>
                </a:lnTo>
                <a:lnTo>
                  <a:pt x="161365" y="111792"/>
                </a:lnTo>
                <a:lnTo>
                  <a:pt x="172048" y="111538"/>
                </a:lnTo>
                <a:lnTo>
                  <a:pt x="204109" y="111345"/>
                </a:lnTo>
                <a:lnTo>
                  <a:pt x="208463" y="112294"/>
                </a:lnTo>
                <a:lnTo>
                  <a:pt x="215840" y="115888"/>
                </a:lnTo>
                <a:lnTo>
                  <a:pt x="222294" y="120661"/>
                </a:lnTo>
                <a:lnTo>
                  <a:pt x="228337" y="125957"/>
                </a:lnTo>
                <a:lnTo>
                  <a:pt x="234199" y="131485"/>
                </a:lnTo>
                <a:lnTo>
                  <a:pt x="236142" y="134293"/>
                </a:lnTo>
                <a:lnTo>
                  <a:pt x="238303" y="139953"/>
                </a:lnTo>
                <a:lnTo>
                  <a:pt x="239262" y="148183"/>
                </a:lnTo>
                <a:lnTo>
                  <a:pt x="239689" y="157239"/>
                </a:lnTo>
                <a:lnTo>
                  <a:pt x="239879" y="164439"/>
                </a:lnTo>
                <a:lnTo>
                  <a:pt x="237423" y="173353"/>
                </a:lnTo>
                <a:lnTo>
                  <a:pt x="233156" y="183665"/>
                </a:lnTo>
                <a:lnTo>
                  <a:pt x="228085" y="194598"/>
                </a:lnTo>
                <a:lnTo>
                  <a:pt x="219875" y="211464"/>
                </a:lnTo>
                <a:lnTo>
                  <a:pt x="216116" y="217140"/>
                </a:lnTo>
                <a:lnTo>
                  <a:pt x="211705" y="222829"/>
                </a:lnTo>
                <a:lnTo>
                  <a:pt x="206859" y="228526"/>
                </a:lnTo>
                <a:lnTo>
                  <a:pt x="201724" y="234229"/>
                </a:lnTo>
                <a:lnTo>
                  <a:pt x="190938" y="245647"/>
                </a:lnTo>
                <a:lnTo>
                  <a:pt x="184442" y="251358"/>
                </a:lnTo>
                <a:lnTo>
                  <a:pt x="177254" y="257071"/>
                </a:lnTo>
                <a:lnTo>
                  <a:pt x="169604" y="262784"/>
                </a:lnTo>
                <a:lnTo>
                  <a:pt x="162600" y="267546"/>
                </a:lnTo>
                <a:lnTo>
                  <a:pt x="156025" y="271672"/>
                </a:lnTo>
                <a:lnTo>
                  <a:pt x="149737" y="275376"/>
                </a:lnTo>
                <a:lnTo>
                  <a:pt x="143639" y="279750"/>
                </a:lnTo>
                <a:lnTo>
                  <a:pt x="137669" y="284571"/>
                </a:lnTo>
                <a:lnTo>
                  <a:pt x="131785" y="289691"/>
                </a:lnTo>
                <a:lnTo>
                  <a:pt x="125957" y="294056"/>
                </a:lnTo>
                <a:lnTo>
                  <a:pt x="120166" y="297919"/>
                </a:lnTo>
                <a:lnTo>
                  <a:pt x="114400" y="301446"/>
                </a:lnTo>
                <a:lnTo>
                  <a:pt x="108652" y="304750"/>
                </a:lnTo>
                <a:lnTo>
                  <a:pt x="97185" y="310961"/>
                </a:lnTo>
                <a:lnTo>
                  <a:pt x="80019" y="319814"/>
                </a:lnTo>
                <a:lnTo>
                  <a:pt x="74301" y="321758"/>
                </a:lnTo>
                <a:lnTo>
                  <a:pt x="68584" y="323054"/>
                </a:lnTo>
                <a:lnTo>
                  <a:pt x="62868" y="323918"/>
                </a:lnTo>
                <a:lnTo>
                  <a:pt x="58104" y="325446"/>
                </a:lnTo>
                <a:lnTo>
                  <a:pt x="53976" y="327418"/>
                </a:lnTo>
                <a:lnTo>
                  <a:pt x="50272" y="329685"/>
                </a:lnTo>
                <a:lnTo>
                  <a:pt x="45897" y="331196"/>
                </a:lnTo>
                <a:lnTo>
                  <a:pt x="41076" y="332204"/>
                </a:lnTo>
                <a:lnTo>
                  <a:pt x="35956" y="332875"/>
                </a:lnTo>
                <a:lnTo>
                  <a:pt x="31590" y="333323"/>
                </a:lnTo>
                <a:lnTo>
                  <a:pt x="24201" y="333821"/>
                </a:lnTo>
                <a:lnTo>
                  <a:pt x="17741" y="334042"/>
                </a:lnTo>
                <a:lnTo>
                  <a:pt x="0" y="3342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42"/>
          <p:cNvSpPr/>
          <p:nvPr/>
        </p:nvSpPr>
        <p:spPr>
          <a:xfrm>
            <a:off x="5506402" y="5846445"/>
            <a:ext cx="205741" cy="274321"/>
          </a:xfrm>
          <a:custGeom>
            <a:avLst/>
            <a:gdLst/>
            <a:ahLst/>
            <a:cxnLst/>
            <a:rect l="0" t="0" r="0" b="0"/>
            <a:pathLst>
              <a:path w="205741" h="274321">
                <a:moveTo>
                  <a:pt x="0" y="0"/>
                </a:moveTo>
                <a:lnTo>
                  <a:pt x="7381" y="7381"/>
                </a:lnTo>
                <a:lnTo>
                  <a:pt x="10583" y="8042"/>
                </a:lnTo>
                <a:lnTo>
                  <a:pt x="12770" y="8219"/>
                </a:lnTo>
                <a:lnTo>
                  <a:pt x="15181" y="9289"/>
                </a:lnTo>
                <a:lnTo>
                  <a:pt x="20400" y="13019"/>
                </a:lnTo>
                <a:lnTo>
                  <a:pt x="25894" y="17851"/>
                </a:lnTo>
                <a:lnTo>
                  <a:pt x="31511" y="23173"/>
                </a:lnTo>
                <a:lnTo>
                  <a:pt x="54295" y="45732"/>
                </a:lnTo>
                <a:lnTo>
                  <a:pt x="60009" y="53980"/>
                </a:lnTo>
                <a:lnTo>
                  <a:pt x="62866" y="58847"/>
                </a:lnTo>
                <a:lnTo>
                  <a:pt x="66676" y="63043"/>
                </a:lnTo>
                <a:lnTo>
                  <a:pt x="71120" y="66794"/>
                </a:lnTo>
                <a:lnTo>
                  <a:pt x="75988" y="70246"/>
                </a:lnTo>
                <a:lnTo>
                  <a:pt x="80187" y="74453"/>
                </a:lnTo>
                <a:lnTo>
                  <a:pt x="83938" y="79163"/>
                </a:lnTo>
                <a:lnTo>
                  <a:pt x="87391" y="84208"/>
                </a:lnTo>
                <a:lnTo>
                  <a:pt x="90646" y="89476"/>
                </a:lnTo>
                <a:lnTo>
                  <a:pt x="93768" y="94893"/>
                </a:lnTo>
                <a:lnTo>
                  <a:pt x="99777" y="105992"/>
                </a:lnTo>
                <a:lnTo>
                  <a:pt x="114269" y="134338"/>
                </a:lnTo>
                <a:lnTo>
                  <a:pt x="118089" y="140041"/>
                </a:lnTo>
                <a:lnTo>
                  <a:pt x="122541" y="145748"/>
                </a:lnTo>
                <a:lnTo>
                  <a:pt x="127414" y="151458"/>
                </a:lnTo>
                <a:lnTo>
                  <a:pt x="131615" y="157169"/>
                </a:lnTo>
                <a:lnTo>
                  <a:pt x="135369" y="162882"/>
                </a:lnTo>
                <a:lnTo>
                  <a:pt x="138823" y="168595"/>
                </a:lnTo>
                <a:lnTo>
                  <a:pt x="142079" y="174309"/>
                </a:lnTo>
                <a:lnTo>
                  <a:pt x="148236" y="185738"/>
                </a:lnTo>
                <a:lnTo>
                  <a:pt x="151212" y="190500"/>
                </a:lnTo>
                <a:lnTo>
                  <a:pt x="157058" y="198332"/>
                </a:lnTo>
                <a:lnTo>
                  <a:pt x="159950" y="202706"/>
                </a:lnTo>
                <a:lnTo>
                  <a:pt x="162831" y="207528"/>
                </a:lnTo>
                <a:lnTo>
                  <a:pt x="165704" y="212647"/>
                </a:lnTo>
                <a:lnTo>
                  <a:pt x="171436" y="220874"/>
                </a:lnTo>
                <a:lnTo>
                  <a:pt x="174298" y="224402"/>
                </a:lnTo>
                <a:lnTo>
                  <a:pt x="177478" y="230862"/>
                </a:lnTo>
                <a:lnTo>
                  <a:pt x="178327" y="233918"/>
                </a:lnTo>
                <a:lnTo>
                  <a:pt x="181809" y="239853"/>
                </a:lnTo>
                <a:lnTo>
                  <a:pt x="184071" y="242770"/>
                </a:lnTo>
                <a:lnTo>
                  <a:pt x="186584" y="248550"/>
                </a:lnTo>
                <a:lnTo>
                  <a:pt x="187255" y="251425"/>
                </a:lnTo>
                <a:lnTo>
                  <a:pt x="190539" y="257159"/>
                </a:lnTo>
                <a:lnTo>
                  <a:pt x="195858" y="264051"/>
                </a:lnTo>
                <a:lnTo>
                  <a:pt x="196586" y="267533"/>
                </a:lnTo>
                <a:lnTo>
                  <a:pt x="196780" y="269795"/>
                </a:lnTo>
                <a:lnTo>
                  <a:pt x="197861" y="271303"/>
                </a:lnTo>
                <a:lnTo>
                  <a:pt x="199535" y="272309"/>
                </a:lnTo>
                <a:lnTo>
                  <a:pt x="20574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43"/>
          <p:cNvSpPr/>
          <p:nvPr/>
        </p:nvSpPr>
        <p:spPr>
          <a:xfrm>
            <a:off x="5549265" y="5829300"/>
            <a:ext cx="205740" cy="368618"/>
          </a:xfrm>
          <a:custGeom>
            <a:avLst/>
            <a:gdLst/>
            <a:ahLst/>
            <a:cxnLst/>
            <a:rect l="0" t="0" r="0" b="0"/>
            <a:pathLst>
              <a:path w="205740" h="368618">
                <a:moveTo>
                  <a:pt x="205739" y="0"/>
                </a:moveTo>
                <a:lnTo>
                  <a:pt x="197198" y="0"/>
                </a:lnTo>
                <a:lnTo>
                  <a:pt x="197170" y="11931"/>
                </a:lnTo>
                <a:lnTo>
                  <a:pt x="196216" y="14621"/>
                </a:lnTo>
                <a:lnTo>
                  <a:pt x="192617" y="20151"/>
                </a:lnTo>
                <a:lnTo>
                  <a:pt x="187842" y="25784"/>
                </a:lnTo>
                <a:lnTo>
                  <a:pt x="182545" y="32414"/>
                </a:lnTo>
                <a:lnTo>
                  <a:pt x="177016" y="41711"/>
                </a:lnTo>
                <a:lnTo>
                  <a:pt x="171383" y="52193"/>
                </a:lnTo>
                <a:lnTo>
                  <a:pt x="151444" y="91484"/>
                </a:lnTo>
                <a:lnTo>
                  <a:pt x="147634" y="97184"/>
                </a:lnTo>
                <a:lnTo>
                  <a:pt x="143191" y="102889"/>
                </a:lnTo>
                <a:lnTo>
                  <a:pt x="138323" y="108598"/>
                </a:lnTo>
                <a:lnTo>
                  <a:pt x="134125" y="114308"/>
                </a:lnTo>
                <a:lnTo>
                  <a:pt x="130374" y="120020"/>
                </a:lnTo>
                <a:lnTo>
                  <a:pt x="126921" y="125733"/>
                </a:lnTo>
                <a:lnTo>
                  <a:pt x="118004" y="139701"/>
                </a:lnTo>
                <a:lnTo>
                  <a:pt x="112959" y="147427"/>
                </a:lnTo>
                <a:lnTo>
                  <a:pt x="108643" y="155434"/>
                </a:lnTo>
                <a:lnTo>
                  <a:pt x="104814" y="163631"/>
                </a:lnTo>
                <a:lnTo>
                  <a:pt x="101308" y="171951"/>
                </a:lnTo>
                <a:lnTo>
                  <a:pt x="94873" y="186278"/>
                </a:lnTo>
                <a:lnTo>
                  <a:pt x="91824" y="192765"/>
                </a:lnTo>
                <a:lnTo>
                  <a:pt x="87885" y="199947"/>
                </a:lnTo>
                <a:lnTo>
                  <a:pt x="83355" y="207593"/>
                </a:lnTo>
                <a:lnTo>
                  <a:pt x="78430" y="215548"/>
                </a:lnTo>
                <a:lnTo>
                  <a:pt x="73241" y="222756"/>
                </a:lnTo>
                <a:lnTo>
                  <a:pt x="67878" y="229466"/>
                </a:lnTo>
                <a:lnTo>
                  <a:pt x="62397" y="235845"/>
                </a:lnTo>
                <a:lnTo>
                  <a:pt x="57790" y="242955"/>
                </a:lnTo>
                <a:lnTo>
                  <a:pt x="53767" y="250552"/>
                </a:lnTo>
                <a:lnTo>
                  <a:pt x="46756" y="265661"/>
                </a:lnTo>
                <a:lnTo>
                  <a:pt x="31568" y="296792"/>
                </a:lnTo>
                <a:lnTo>
                  <a:pt x="22900" y="314210"/>
                </a:lnTo>
                <a:lnTo>
                  <a:pt x="17162" y="323163"/>
                </a:lnTo>
                <a:lnTo>
                  <a:pt x="14299" y="326885"/>
                </a:lnTo>
                <a:lnTo>
                  <a:pt x="12390" y="331270"/>
                </a:lnTo>
                <a:lnTo>
                  <a:pt x="10269" y="341224"/>
                </a:lnTo>
                <a:lnTo>
                  <a:pt x="8751" y="344640"/>
                </a:lnTo>
                <a:lnTo>
                  <a:pt x="6786" y="346917"/>
                </a:lnTo>
                <a:lnTo>
                  <a:pt x="4524" y="348436"/>
                </a:lnTo>
                <a:lnTo>
                  <a:pt x="3016" y="350401"/>
                </a:lnTo>
                <a:lnTo>
                  <a:pt x="2010" y="352662"/>
                </a:lnTo>
                <a:lnTo>
                  <a:pt x="893" y="357716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44"/>
          <p:cNvSpPr/>
          <p:nvPr/>
        </p:nvSpPr>
        <p:spPr>
          <a:xfrm>
            <a:off x="5823584" y="5855017"/>
            <a:ext cx="282894" cy="42863"/>
          </a:xfrm>
          <a:custGeom>
            <a:avLst/>
            <a:gdLst/>
            <a:ahLst/>
            <a:cxnLst/>
            <a:rect l="0" t="0" r="0" b="0"/>
            <a:pathLst>
              <a:path w="282894" h="42863">
                <a:moveTo>
                  <a:pt x="0" y="42862"/>
                </a:moveTo>
                <a:lnTo>
                  <a:pt x="7382" y="35481"/>
                </a:lnTo>
                <a:lnTo>
                  <a:pt x="10584" y="34820"/>
                </a:lnTo>
                <a:lnTo>
                  <a:pt x="12771" y="34643"/>
                </a:lnTo>
                <a:lnTo>
                  <a:pt x="16134" y="33573"/>
                </a:lnTo>
                <a:lnTo>
                  <a:pt x="20281" y="31907"/>
                </a:lnTo>
                <a:lnTo>
                  <a:pt x="24951" y="29844"/>
                </a:lnTo>
                <a:lnTo>
                  <a:pt x="29016" y="28469"/>
                </a:lnTo>
                <a:lnTo>
                  <a:pt x="32679" y="27551"/>
                </a:lnTo>
                <a:lnTo>
                  <a:pt x="40242" y="26533"/>
                </a:lnTo>
                <a:lnTo>
                  <a:pt x="44926" y="26261"/>
                </a:lnTo>
                <a:lnTo>
                  <a:pt x="49953" y="26080"/>
                </a:lnTo>
                <a:lnTo>
                  <a:pt x="55210" y="25007"/>
                </a:lnTo>
                <a:lnTo>
                  <a:pt x="60619" y="23338"/>
                </a:lnTo>
                <a:lnTo>
                  <a:pt x="66130" y="21274"/>
                </a:lnTo>
                <a:lnTo>
                  <a:pt x="71710" y="19898"/>
                </a:lnTo>
                <a:lnTo>
                  <a:pt x="77334" y="18981"/>
                </a:lnTo>
                <a:lnTo>
                  <a:pt x="82989" y="18369"/>
                </a:lnTo>
                <a:lnTo>
                  <a:pt x="89616" y="17009"/>
                </a:lnTo>
                <a:lnTo>
                  <a:pt x="96892" y="15149"/>
                </a:lnTo>
                <a:lnTo>
                  <a:pt x="104600" y="12957"/>
                </a:lnTo>
                <a:lnTo>
                  <a:pt x="111644" y="11495"/>
                </a:lnTo>
                <a:lnTo>
                  <a:pt x="118244" y="10521"/>
                </a:lnTo>
                <a:lnTo>
                  <a:pt x="124550" y="9872"/>
                </a:lnTo>
                <a:lnTo>
                  <a:pt x="131611" y="9438"/>
                </a:lnTo>
                <a:lnTo>
                  <a:pt x="147077" y="8958"/>
                </a:lnTo>
                <a:lnTo>
                  <a:pt x="154248" y="7877"/>
                </a:lnTo>
                <a:lnTo>
                  <a:pt x="160935" y="6204"/>
                </a:lnTo>
                <a:lnTo>
                  <a:pt x="167298" y="4136"/>
                </a:lnTo>
                <a:lnTo>
                  <a:pt x="173444" y="2758"/>
                </a:lnTo>
                <a:lnTo>
                  <a:pt x="179448" y="1838"/>
                </a:lnTo>
                <a:lnTo>
                  <a:pt x="185354" y="1225"/>
                </a:lnTo>
                <a:lnTo>
                  <a:pt x="191197" y="817"/>
                </a:lnTo>
                <a:lnTo>
                  <a:pt x="196997" y="545"/>
                </a:lnTo>
                <a:lnTo>
                  <a:pt x="208522" y="243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45"/>
          <p:cNvSpPr/>
          <p:nvPr/>
        </p:nvSpPr>
        <p:spPr>
          <a:xfrm>
            <a:off x="5823598" y="5940752"/>
            <a:ext cx="265735" cy="25709"/>
          </a:xfrm>
          <a:custGeom>
            <a:avLst/>
            <a:gdLst/>
            <a:ahLst/>
            <a:cxnLst/>
            <a:rect l="0" t="0" r="0" b="0"/>
            <a:pathLst>
              <a:path w="265735" h="25709">
                <a:moveTo>
                  <a:pt x="34277" y="25708"/>
                </a:moveTo>
                <a:lnTo>
                  <a:pt x="0" y="25708"/>
                </a:lnTo>
                <a:lnTo>
                  <a:pt x="20138" y="25708"/>
                </a:lnTo>
                <a:lnTo>
                  <a:pt x="22946" y="24755"/>
                </a:lnTo>
                <a:lnTo>
                  <a:pt x="25770" y="23168"/>
                </a:lnTo>
                <a:lnTo>
                  <a:pt x="28606" y="21157"/>
                </a:lnTo>
                <a:lnTo>
                  <a:pt x="32401" y="19816"/>
                </a:lnTo>
                <a:lnTo>
                  <a:pt x="36836" y="18922"/>
                </a:lnTo>
                <a:lnTo>
                  <a:pt x="41698" y="18326"/>
                </a:lnTo>
                <a:lnTo>
                  <a:pt x="46844" y="16977"/>
                </a:lnTo>
                <a:lnTo>
                  <a:pt x="52180" y="15125"/>
                </a:lnTo>
                <a:lnTo>
                  <a:pt x="57642" y="12937"/>
                </a:lnTo>
                <a:lnTo>
                  <a:pt x="63189" y="11479"/>
                </a:lnTo>
                <a:lnTo>
                  <a:pt x="68791" y="10507"/>
                </a:lnTo>
                <a:lnTo>
                  <a:pt x="74431" y="9859"/>
                </a:lnTo>
                <a:lnTo>
                  <a:pt x="79144" y="9427"/>
                </a:lnTo>
                <a:lnTo>
                  <a:pt x="86920" y="8947"/>
                </a:lnTo>
                <a:lnTo>
                  <a:pt x="98631" y="8733"/>
                </a:lnTo>
                <a:lnTo>
                  <a:pt x="105755" y="8677"/>
                </a:lnTo>
                <a:lnTo>
                  <a:pt x="112409" y="7686"/>
                </a:lnTo>
                <a:lnTo>
                  <a:pt x="118749" y="6073"/>
                </a:lnTo>
                <a:lnTo>
                  <a:pt x="124882" y="4045"/>
                </a:lnTo>
                <a:lnTo>
                  <a:pt x="130875" y="2694"/>
                </a:lnTo>
                <a:lnTo>
                  <a:pt x="136776" y="1793"/>
                </a:lnTo>
                <a:lnTo>
                  <a:pt x="142614" y="1192"/>
                </a:lnTo>
                <a:lnTo>
                  <a:pt x="148411" y="791"/>
                </a:lnTo>
                <a:lnTo>
                  <a:pt x="154182" y="524"/>
                </a:lnTo>
                <a:lnTo>
                  <a:pt x="168864" y="149"/>
                </a:lnTo>
                <a:lnTo>
                  <a:pt x="203220" y="0"/>
                </a:lnTo>
                <a:lnTo>
                  <a:pt x="207866" y="949"/>
                </a:lnTo>
                <a:lnTo>
                  <a:pt x="211915" y="2535"/>
                </a:lnTo>
                <a:lnTo>
                  <a:pt x="215567" y="4544"/>
                </a:lnTo>
                <a:lnTo>
                  <a:pt x="219907" y="5883"/>
                </a:lnTo>
                <a:lnTo>
                  <a:pt x="224706" y="6776"/>
                </a:lnTo>
                <a:lnTo>
                  <a:pt x="229809" y="7372"/>
                </a:lnTo>
                <a:lnTo>
                  <a:pt x="238020" y="8034"/>
                </a:lnTo>
                <a:lnTo>
                  <a:pt x="244844" y="8328"/>
                </a:lnTo>
                <a:lnTo>
                  <a:pt x="254041" y="8493"/>
                </a:lnTo>
                <a:lnTo>
                  <a:pt x="265734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46"/>
          <p:cNvSpPr/>
          <p:nvPr/>
        </p:nvSpPr>
        <p:spPr>
          <a:xfrm>
            <a:off x="6200775" y="5692140"/>
            <a:ext cx="265341" cy="402908"/>
          </a:xfrm>
          <a:custGeom>
            <a:avLst/>
            <a:gdLst/>
            <a:ahLst/>
            <a:cxnLst/>
            <a:rect l="0" t="0" r="0" b="0"/>
            <a:pathLst>
              <a:path w="265341" h="402908">
                <a:moveTo>
                  <a:pt x="240029" y="0"/>
                </a:moveTo>
                <a:lnTo>
                  <a:pt x="257067" y="0"/>
                </a:lnTo>
                <a:lnTo>
                  <a:pt x="252592" y="0"/>
                </a:lnTo>
                <a:lnTo>
                  <a:pt x="251262" y="952"/>
                </a:lnTo>
                <a:lnTo>
                  <a:pt x="250375" y="2540"/>
                </a:lnTo>
                <a:lnTo>
                  <a:pt x="249785" y="4551"/>
                </a:lnTo>
                <a:lnTo>
                  <a:pt x="247486" y="5891"/>
                </a:lnTo>
                <a:lnTo>
                  <a:pt x="239851" y="7381"/>
                </a:lnTo>
                <a:lnTo>
                  <a:pt x="232648" y="10583"/>
                </a:lnTo>
                <a:lnTo>
                  <a:pt x="229393" y="12770"/>
                </a:lnTo>
                <a:lnTo>
                  <a:pt x="223237" y="15200"/>
                </a:lnTo>
                <a:lnTo>
                  <a:pt x="216374" y="17233"/>
                </a:lnTo>
                <a:lnTo>
                  <a:pt x="211877" y="19109"/>
                </a:lnTo>
                <a:lnTo>
                  <a:pt x="206974" y="21312"/>
                </a:lnTo>
                <a:lnTo>
                  <a:pt x="201800" y="22780"/>
                </a:lnTo>
                <a:lnTo>
                  <a:pt x="196446" y="23759"/>
                </a:lnTo>
                <a:lnTo>
                  <a:pt x="190971" y="24412"/>
                </a:lnTo>
                <a:lnTo>
                  <a:pt x="186369" y="24847"/>
                </a:lnTo>
                <a:lnTo>
                  <a:pt x="178715" y="25330"/>
                </a:lnTo>
                <a:lnTo>
                  <a:pt x="172139" y="25545"/>
                </a:lnTo>
                <a:lnTo>
                  <a:pt x="160541" y="25666"/>
                </a:lnTo>
                <a:lnTo>
                  <a:pt x="30136" y="25717"/>
                </a:lnTo>
                <a:lnTo>
                  <a:pt x="28663" y="26670"/>
                </a:lnTo>
                <a:lnTo>
                  <a:pt x="27681" y="28257"/>
                </a:lnTo>
                <a:lnTo>
                  <a:pt x="26105" y="33098"/>
                </a:lnTo>
                <a:lnTo>
                  <a:pt x="25768" y="43458"/>
                </a:lnTo>
                <a:lnTo>
                  <a:pt x="25718" y="84218"/>
                </a:lnTo>
                <a:lnTo>
                  <a:pt x="26670" y="88530"/>
                </a:lnTo>
                <a:lnTo>
                  <a:pt x="31608" y="100102"/>
                </a:lnTo>
                <a:lnTo>
                  <a:pt x="33098" y="109895"/>
                </a:lnTo>
                <a:lnTo>
                  <a:pt x="33760" y="120597"/>
                </a:lnTo>
                <a:lnTo>
                  <a:pt x="34054" y="131703"/>
                </a:lnTo>
                <a:lnTo>
                  <a:pt x="34290" y="188550"/>
                </a:lnTo>
                <a:lnTo>
                  <a:pt x="42509" y="188594"/>
                </a:lnTo>
                <a:lnTo>
                  <a:pt x="42757" y="184043"/>
                </a:lnTo>
                <a:lnTo>
                  <a:pt x="43745" y="181751"/>
                </a:lnTo>
                <a:lnTo>
                  <a:pt x="48733" y="173973"/>
                </a:lnTo>
                <a:lnTo>
                  <a:pt x="50234" y="168444"/>
                </a:lnTo>
                <a:lnTo>
                  <a:pt x="52539" y="165636"/>
                </a:lnTo>
                <a:lnTo>
                  <a:pt x="60181" y="159976"/>
                </a:lnTo>
                <a:lnTo>
                  <a:pt x="67386" y="156825"/>
                </a:lnTo>
                <a:lnTo>
                  <a:pt x="70642" y="155985"/>
                </a:lnTo>
                <a:lnTo>
                  <a:pt x="76799" y="152512"/>
                </a:lnTo>
                <a:lnTo>
                  <a:pt x="82710" y="147793"/>
                </a:lnTo>
                <a:lnTo>
                  <a:pt x="88512" y="142520"/>
                </a:lnTo>
                <a:lnTo>
                  <a:pt x="92345" y="139781"/>
                </a:lnTo>
                <a:lnTo>
                  <a:pt x="96806" y="137002"/>
                </a:lnTo>
                <a:lnTo>
                  <a:pt x="101685" y="134197"/>
                </a:lnTo>
                <a:lnTo>
                  <a:pt x="106842" y="132327"/>
                </a:lnTo>
                <a:lnTo>
                  <a:pt x="112186" y="131081"/>
                </a:lnTo>
                <a:lnTo>
                  <a:pt x="117653" y="130249"/>
                </a:lnTo>
                <a:lnTo>
                  <a:pt x="122250" y="128743"/>
                </a:lnTo>
                <a:lnTo>
                  <a:pt x="129898" y="124529"/>
                </a:lnTo>
                <a:lnTo>
                  <a:pt x="134224" y="123024"/>
                </a:lnTo>
                <a:lnTo>
                  <a:pt x="139012" y="122021"/>
                </a:lnTo>
                <a:lnTo>
                  <a:pt x="144110" y="121352"/>
                </a:lnTo>
                <a:lnTo>
                  <a:pt x="149413" y="121859"/>
                </a:lnTo>
                <a:lnTo>
                  <a:pt x="154853" y="123149"/>
                </a:lnTo>
                <a:lnTo>
                  <a:pt x="160386" y="124962"/>
                </a:lnTo>
                <a:lnTo>
                  <a:pt x="165026" y="126170"/>
                </a:lnTo>
                <a:lnTo>
                  <a:pt x="172723" y="127513"/>
                </a:lnTo>
                <a:lnTo>
                  <a:pt x="177060" y="128824"/>
                </a:lnTo>
                <a:lnTo>
                  <a:pt x="181858" y="130650"/>
                </a:lnTo>
                <a:lnTo>
                  <a:pt x="186961" y="132820"/>
                </a:lnTo>
                <a:lnTo>
                  <a:pt x="197711" y="137771"/>
                </a:lnTo>
                <a:lnTo>
                  <a:pt x="203245" y="140424"/>
                </a:lnTo>
                <a:lnTo>
                  <a:pt x="207886" y="143146"/>
                </a:lnTo>
                <a:lnTo>
                  <a:pt x="215584" y="148710"/>
                </a:lnTo>
                <a:lnTo>
                  <a:pt x="222180" y="154358"/>
                </a:lnTo>
                <a:lnTo>
                  <a:pt x="229239" y="160996"/>
                </a:lnTo>
                <a:lnTo>
                  <a:pt x="238726" y="170296"/>
                </a:lnTo>
                <a:lnTo>
                  <a:pt x="246753" y="180780"/>
                </a:lnTo>
                <a:lnTo>
                  <a:pt x="250226" y="186242"/>
                </a:lnTo>
                <a:lnTo>
                  <a:pt x="254087" y="197391"/>
                </a:lnTo>
                <a:lnTo>
                  <a:pt x="256755" y="208697"/>
                </a:lnTo>
                <a:lnTo>
                  <a:pt x="261115" y="220071"/>
                </a:lnTo>
                <a:lnTo>
                  <a:pt x="263689" y="231477"/>
                </a:lnTo>
                <a:lnTo>
                  <a:pt x="264833" y="242896"/>
                </a:lnTo>
                <a:lnTo>
                  <a:pt x="265340" y="254321"/>
                </a:lnTo>
                <a:lnTo>
                  <a:pt x="263026" y="265749"/>
                </a:lnTo>
                <a:lnTo>
                  <a:pt x="259776" y="278130"/>
                </a:lnTo>
                <a:lnTo>
                  <a:pt x="258909" y="285433"/>
                </a:lnTo>
                <a:lnTo>
                  <a:pt x="258330" y="293158"/>
                </a:lnTo>
                <a:lnTo>
                  <a:pt x="256992" y="300214"/>
                </a:lnTo>
                <a:lnTo>
                  <a:pt x="255149" y="306822"/>
                </a:lnTo>
                <a:lnTo>
                  <a:pt x="252966" y="313133"/>
                </a:lnTo>
                <a:lnTo>
                  <a:pt x="245462" y="325225"/>
                </a:lnTo>
                <a:lnTo>
                  <a:pt x="240793" y="331117"/>
                </a:lnTo>
                <a:lnTo>
                  <a:pt x="233066" y="340203"/>
                </a:lnTo>
                <a:lnTo>
                  <a:pt x="225505" y="347416"/>
                </a:lnTo>
                <a:lnTo>
                  <a:pt x="220821" y="350673"/>
                </a:lnTo>
                <a:lnTo>
                  <a:pt x="215794" y="353797"/>
                </a:lnTo>
                <a:lnTo>
                  <a:pt x="210537" y="357784"/>
                </a:lnTo>
                <a:lnTo>
                  <a:pt x="205128" y="362348"/>
                </a:lnTo>
                <a:lnTo>
                  <a:pt x="194990" y="371546"/>
                </a:lnTo>
                <a:lnTo>
                  <a:pt x="187309" y="378809"/>
                </a:lnTo>
                <a:lnTo>
                  <a:pt x="182976" y="381126"/>
                </a:lnTo>
                <a:lnTo>
                  <a:pt x="178181" y="382672"/>
                </a:lnTo>
                <a:lnTo>
                  <a:pt x="173080" y="383702"/>
                </a:lnTo>
                <a:lnTo>
                  <a:pt x="166821" y="385341"/>
                </a:lnTo>
                <a:lnTo>
                  <a:pt x="159792" y="387387"/>
                </a:lnTo>
                <a:lnTo>
                  <a:pt x="152248" y="389703"/>
                </a:lnTo>
                <a:lnTo>
                  <a:pt x="146266" y="392199"/>
                </a:lnTo>
                <a:lnTo>
                  <a:pt x="141325" y="394816"/>
                </a:lnTo>
                <a:lnTo>
                  <a:pt x="137080" y="397513"/>
                </a:lnTo>
                <a:lnTo>
                  <a:pt x="132344" y="399311"/>
                </a:lnTo>
                <a:lnTo>
                  <a:pt x="127282" y="400510"/>
                </a:lnTo>
                <a:lnTo>
                  <a:pt x="122002" y="401308"/>
                </a:lnTo>
                <a:lnTo>
                  <a:pt x="116577" y="401842"/>
                </a:lnTo>
                <a:lnTo>
                  <a:pt x="111056" y="402196"/>
                </a:lnTo>
                <a:lnTo>
                  <a:pt x="105469" y="402434"/>
                </a:lnTo>
                <a:lnTo>
                  <a:pt x="94183" y="402697"/>
                </a:lnTo>
                <a:lnTo>
                  <a:pt x="0" y="4029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47"/>
          <p:cNvSpPr/>
          <p:nvPr/>
        </p:nvSpPr>
        <p:spPr>
          <a:xfrm>
            <a:off x="3869067" y="2314575"/>
            <a:ext cx="145721" cy="299920"/>
          </a:xfrm>
          <a:custGeom>
            <a:avLst/>
            <a:gdLst/>
            <a:ahLst/>
            <a:cxnLst/>
            <a:rect l="0" t="0" r="0" b="0"/>
            <a:pathLst>
              <a:path w="145721" h="299920">
                <a:moveTo>
                  <a:pt x="145720" y="0"/>
                </a:moveTo>
                <a:lnTo>
                  <a:pt x="138339" y="0"/>
                </a:lnTo>
                <a:lnTo>
                  <a:pt x="135137" y="2539"/>
                </a:lnTo>
                <a:lnTo>
                  <a:pt x="132949" y="4551"/>
                </a:lnTo>
                <a:lnTo>
                  <a:pt x="130539" y="5891"/>
                </a:lnTo>
                <a:lnTo>
                  <a:pt x="127980" y="6785"/>
                </a:lnTo>
                <a:lnTo>
                  <a:pt x="125320" y="7380"/>
                </a:lnTo>
                <a:lnTo>
                  <a:pt x="121643" y="9683"/>
                </a:lnTo>
                <a:lnTo>
                  <a:pt x="117286" y="13123"/>
                </a:lnTo>
                <a:lnTo>
                  <a:pt x="112476" y="17321"/>
                </a:lnTo>
                <a:lnTo>
                  <a:pt x="104592" y="24525"/>
                </a:lnTo>
                <a:lnTo>
                  <a:pt x="101157" y="27780"/>
                </a:lnTo>
                <a:lnTo>
                  <a:pt x="96961" y="30902"/>
                </a:lnTo>
                <a:lnTo>
                  <a:pt x="92259" y="33936"/>
                </a:lnTo>
                <a:lnTo>
                  <a:pt x="87219" y="36912"/>
                </a:lnTo>
                <a:lnTo>
                  <a:pt x="82907" y="39848"/>
                </a:lnTo>
                <a:lnTo>
                  <a:pt x="79079" y="42757"/>
                </a:lnTo>
                <a:lnTo>
                  <a:pt x="75575" y="45650"/>
                </a:lnTo>
                <a:lnTo>
                  <a:pt x="71335" y="49483"/>
                </a:lnTo>
                <a:lnTo>
                  <a:pt x="61543" y="58822"/>
                </a:lnTo>
                <a:lnTo>
                  <a:pt x="57216" y="63980"/>
                </a:lnTo>
                <a:lnTo>
                  <a:pt x="53380" y="69323"/>
                </a:lnTo>
                <a:lnTo>
                  <a:pt x="49870" y="74790"/>
                </a:lnTo>
                <a:lnTo>
                  <a:pt x="45625" y="80340"/>
                </a:lnTo>
                <a:lnTo>
                  <a:pt x="40890" y="85945"/>
                </a:lnTo>
                <a:lnTo>
                  <a:pt x="31501" y="96300"/>
                </a:lnTo>
                <a:lnTo>
                  <a:pt x="24154" y="104077"/>
                </a:lnTo>
                <a:lnTo>
                  <a:pt x="21813" y="108437"/>
                </a:lnTo>
                <a:lnTo>
                  <a:pt x="20253" y="113249"/>
                </a:lnTo>
                <a:lnTo>
                  <a:pt x="19213" y="118362"/>
                </a:lnTo>
                <a:lnTo>
                  <a:pt x="17567" y="123675"/>
                </a:lnTo>
                <a:lnTo>
                  <a:pt x="15517" y="129123"/>
                </a:lnTo>
                <a:lnTo>
                  <a:pt x="13198" y="134659"/>
                </a:lnTo>
                <a:lnTo>
                  <a:pt x="10700" y="140255"/>
                </a:lnTo>
                <a:lnTo>
                  <a:pt x="5384" y="151553"/>
                </a:lnTo>
                <a:lnTo>
                  <a:pt x="3584" y="157233"/>
                </a:lnTo>
                <a:lnTo>
                  <a:pt x="2386" y="162924"/>
                </a:lnTo>
                <a:lnTo>
                  <a:pt x="1587" y="168623"/>
                </a:lnTo>
                <a:lnTo>
                  <a:pt x="1053" y="174328"/>
                </a:lnTo>
                <a:lnTo>
                  <a:pt x="698" y="180036"/>
                </a:lnTo>
                <a:lnTo>
                  <a:pt x="303" y="191458"/>
                </a:lnTo>
                <a:lnTo>
                  <a:pt x="50" y="214313"/>
                </a:lnTo>
                <a:lnTo>
                  <a:pt x="0" y="232622"/>
                </a:lnTo>
                <a:lnTo>
                  <a:pt x="2533" y="241817"/>
                </a:lnTo>
                <a:lnTo>
                  <a:pt x="4542" y="246936"/>
                </a:lnTo>
                <a:lnTo>
                  <a:pt x="6834" y="251302"/>
                </a:lnTo>
                <a:lnTo>
                  <a:pt x="9314" y="255164"/>
                </a:lnTo>
                <a:lnTo>
                  <a:pt x="11921" y="258692"/>
                </a:lnTo>
                <a:lnTo>
                  <a:pt x="14611" y="261996"/>
                </a:lnTo>
                <a:lnTo>
                  <a:pt x="17356" y="265151"/>
                </a:lnTo>
                <a:lnTo>
                  <a:pt x="20139" y="268208"/>
                </a:lnTo>
                <a:lnTo>
                  <a:pt x="25772" y="274143"/>
                </a:lnTo>
                <a:lnTo>
                  <a:pt x="28607" y="277059"/>
                </a:lnTo>
                <a:lnTo>
                  <a:pt x="32402" y="279956"/>
                </a:lnTo>
                <a:lnTo>
                  <a:pt x="36837" y="282840"/>
                </a:lnTo>
                <a:lnTo>
                  <a:pt x="41699" y="285715"/>
                </a:lnTo>
                <a:lnTo>
                  <a:pt x="45892" y="287631"/>
                </a:lnTo>
                <a:lnTo>
                  <a:pt x="49641" y="288909"/>
                </a:lnTo>
                <a:lnTo>
                  <a:pt x="53093" y="289761"/>
                </a:lnTo>
                <a:lnTo>
                  <a:pt x="56346" y="291281"/>
                </a:lnTo>
                <a:lnTo>
                  <a:pt x="59467" y="293247"/>
                </a:lnTo>
                <a:lnTo>
                  <a:pt x="62501" y="295511"/>
                </a:lnTo>
                <a:lnTo>
                  <a:pt x="66428" y="297019"/>
                </a:lnTo>
                <a:lnTo>
                  <a:pt x="70951" y="298025"/>
                </a:lnTo>
                <a:lnTo>
                  <a:pt x="75872" y="298696"/>
                </a:lnTo>
                <a:lnTo>
                  <a:pt x="80105" y="299143"/>
                </a:lnTo>
                <a:lnTo>
                  <a:pt x="83878" y="299441"/>
                </a:lnTo>
                <a:lnTo>
                  <a:pt x="87348" y="299640"/>
                </a:lnTo>
                <a:lnTo>
                  <a:pt x="93742" y="299860"/>
                </a:lnTo>
                <a:lnTo>
                  <a:pt x="96780" y="299919"/>
                </a:lnTo>
                <a:lnTo>
                  <a:pt x="100711" y="299006"/>
                </a:lnTo>
                <a:lnTo>
                  <a:pt x="105236" y="297445"/>
                </a:lnTo>
                <a:lnTo>
                  <a:pt x="110159" y="295451"/>
                </a:lnTo>
                <a:lnTo>
                  <a:pt x="123247" y="290696"/>
                </a:lnTo>
                <a:lnTo>
                  <a:pt x="145720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48"/>
          <p:cNvSpPr/>
          <p:nvPr/>
        </p:nvSpPr>
        <p:spPr>
          <a:xfrm>
            <a:off x="4066222" y="2366044"/>
            <a:ext cx="240031" cy="231424"/>
          </a:xfrm>
          <a:custGeom>
            <a:avLst/>
            <a:gdLst/>
            <a:ahLst/>
            <a:cxnLst/>
            <a:rect l="0" t="0" r="0" b="0"/>
            <a:pathLst>
              <a:path w="240031" h="231424">
                <a:moveTo>
                  <a:pt x="0" y="34256"/>
                </a:moveTo>
                <a:lnTo>
                  <a:pt x="0" y="18407"/>
                </a:lnTo>
                <a:lnTo>
                  <a:pt x="4551" y="12944"/>
                </a:lnTo>
                <a:lnTo>
                  <a:pt x="7797" y="11475"/>
                </a:lnTo>
                <a:lnTo>
                  <a:pt x="11865" y="10496"/>
                </a:lnTo>
                <a:lnTo>
                  <a:pt x="16483" y="9843"/>
                </a:lnTo>
                <a:lnTo>
                  <a:pt x="20513" y="8456"/>
                </a:lnTo>
                <a:lnTo>
                  <a:pt x="27532" y="4374"/>
                </a:lnTo>
                <a:lnTo>
                  <a:pt x="31689" y="2905"/>
                </a:lnTo>
                <a:lnTo>
                  <a:pt x="36367" y="1925"/>
                </a:lnTo>
                <a:lnTo>
                  <a:pt x="41390" y="1272"/>
                </a:lnTo>
                <a:lnTo>
                  <a:pt x="46643" y="836"/>
                </a:lnTo>
                <a:lnTo>
                  <a:pt x="52050" y="546"/>
                </a:lnTo>
                <a:lnTo>
                  <a:pt x="63139" y="224"/>
                </a:lnTo>
                <a:lnTo>
                  <a:pt x="91476" y="0"/>
                </a:lnTo>
                <a:lnTo>
                  <a:pt x="97179" y="940"/>
                </a:lnTo>
                <a:lnTo>
                  <a:pt x="102886" y="2521"/>
                </a:lnTo>
                <a:lnTo>
                  <a:pt x="108596" y="4527"/>
                </a:lnTo>
                <a:lnTo>
                  <a:pt x="113354" y="5864"/>
                </a:lnTo>
                <a:lnTo>
                  <a:pt x="117480" y="6755"/>
                </a:lnTo>
                <a:lnTo>
                  <a:pt x="121182" y="7350"/>
                </a:lnTo>
                <a:lnTo>
                  <a:pt x="124603" y="9651"/>
                </a:lnTo>
                <a:lnTo>
                  <a:pt x="127836" y="13090"/>
                </a:lnTo>
                <a:lnTo>
                  <a:pt x="130944" y="17288"/>
                </a:lnTo>
                <a:lnTo>
                  <a:pt x="136938" y="24492"/>
                </a:lnTo>
                <a:lnTo>
                  <a:pt x="139869" y="27746"/>
                </a:lnTo>
                <a:lnTo>
                  <a:pt x="142776" y="31821"/>
                </a:lnTo>
                <a:lnTo>
                  <a:pt x="145667" y="36443"/>
                </a:lnTo>
                <a:lnTo>
                  <a:pt x="148546" y="41429"/>
                </a:lnTo>
                <a:lnTo>
                  <a:pt x="151419" y="45705"/>
                </a:lnTo>
                <a:lnTo>
                  <a:pt x="154286" y="49509"/>
                </a:lnTo>
                <a:lnTo>
                  <a:pt x="157150" y="52997"/>
                </a:lnTo>
                <a:lnTo>
                  <a:pt x="159059" y="57227"/>
                </a:lnTo>
                <a:lnTo>
                  <a:pt x="160332" y="61952"/>
                </a:lnTo>
                <a:lnTo>
                  <a:pt x="161180" y="67008"/>
                </a:lnTo>
                <a:lnTo>
                  <a:pt x="160794" y="73235"/>
                </a:lnTo>
                <a:lnTo>
                  <a:pt x="159583" y="80245"/>
                </a:lnTo>
                <a:lnTo>
                  <a:pt x="157824" y="87775"/>
                </a:lnTo>
                <a:lnTo>
                  <a:pt x="155698" y="94700"/>
                </a:lnTo>
                <a:lnTo>
                  <a:pt x="153329" y="101222"/>
                </a:lnTo>
                <a:lnTo>
                  <a:pt x="150797" y="107475"/>
                </a:lnTo>
                <a:lnTo>
                  <a:pt x="148156" y="113548"/>
                </a:lnTo>
                <a:lnTo>
                  <a:pt x="142682" y="125377"/>
                </a:lnTo>
                <a:lnTo>
                  <a:pt x="134246" y="142746"/>
                </a:lnTo>
                <a:lnTo>
                  <a:pt x="131407" y="147540"/>
                </a:lnTo>
                <a:lnTo>
                  <a:pt x="128563" y="151689"/>
                </a:lnTo>
                <a:lnTo>
                  <a:pt x="125713" y="155407"/>
                </a:lnTo>
                <a:lnTo>
                  <a:pt x="122861" y="159790"/>
                </a:lnTo>
                <a:lnTo>
                  <a:pt x="120008" y="164618"/>
                </a:lnTo>
                <a:lnTo>
                  <a:pt x="117152" y="169741"/>
                </a:lnTo>
                <a:lnTo>
                  <a:pt x="114297" y="174109"/>
                </a:lnTo>
                <a:lnTo>
                  <a:pt x="111440" y="177974"/>
                </a:lnTo>
                <a:lnTo>
                  <a:pt x="108584" y="181503"/>
                </a:lnTo>
                <a:lnTo>
                  <a:pt x="105409" y="187964"/>
                </a:lnTo>
                <a:lnTo>
                  <a:pt x="104563" y="191020"/>
                </a:lnTo>
                <a:lnTo>
                  <a:pt x="102094" y="194010"/>
                </a:lnTo>
                <a:lnTo>
                  <a:pt x="98542" y="196956"/>
                </a:lnTo>
                <a:lnTo>
                  <a:pt x="88257" y="203977"/>
                </a:lnTo>
                <a:lnTo>
                  <a:pt x="87413" y="205506"/>
                </a:lnTo>
                <a:lnTo>
                  <a:pt x="86475" y="209744"/>
                </a:lnTo>
                <a:lnTo>
                  <a:pt x="85273" y="211256"/>
                </a:lnTo>
                <a:lnTo>
                  <a:pt x="83518" y="212263"/>
                </a:lnTo>
                <a:lnTo>
                  <a:pt x="78410" y="213880"/>
                </a:lnTo>
                <a:lnTo>
                  <a:pt x="71509" y="214199"/>
                </a:lnTo>
                <a:lnTo>
                  <a:pt x="69882" y="214243"/>
                </a:lnTo>
                <a:lnTo>
                  <a:pt x="69448" y="213302"/>
                </a:lnTo>
                <a:lnTo>
                  <a:pt x="68631" y="206234"/>
                </a:lnTo>
                <a:lnTo>
                  <a:pt x="68614" y="206058"/>
                </a:lnTo>
                <a:lnTo>
                  <a:pt x="73141" y="201259"/>
                </a:lnTo>
                <a:lnTo>
                  <a:pt x="74478" y="198931"/>
                </a:lnTo>
                <a:lnTo>
                  <a:pt x="75964" y="193805"/>
                </a:lnTo>
                <a:lnTo>
                  <a:pt x="78265" y="192057"/>
                </a:lnTo>
                <a:lnTo>
                  <a:pt x="81705" y="190891"/>
                </a:lnTo>
                <a:lnTo>
                  <a:pt x="85902" y="190115"/>
                </a:lnTo>
                <a:lnTo>
                  <a:pt x="93106" y="186711"/>
                </a:lnTo>
                <a:lnTo>
                  <a:pt x="96361" y="184470"/>
                </a:lnTo>
                <a:lnTo>
                  <a:pt x="100436" y="182976"/>
                </a:lnTo>
                <a:lnTo>
                  <a:pt x="105057" y="181980"/>
                </a:lnTo>
                <a:lnTo>
                  <a:pt x="110044" y="181316"/>
                </a:lnTo>
                <a:lnTo>
                  <a:pt x="114320" y="179921"/>
                </a:lnTo>
                <a:lnTo>
                  <a:pt x="121611" y="175831"/>
                </a:lnTo>
                <a:lnTo>
                  <a:pt x="125842" y="174359"/>
                </a:lnTo>
                <a:lnTo>
                  <a:pt x="130567" y="173378"/>
                </a:lnTo>
                <a:lnTo>
                  <a:pt x="135622" y="172724"/>
                </a:lnTo>
                <a:lnTo>
                  <a:pt x="140897" y="173240"/>
                </a:lnTo>
                <a:lnTo>
                  <a:pt x="146319" y="174537"/>
                </a:lnTo>
                <a:lnTo>
                  <a:pt x="151839" y="176354"/>
                </a:lnTo>
                <a:lnTo>
                  <a:pt x="157424" y="177565"/>
                </a:lnTo>
                <a:lnTo>
                  <a:pt x="163051" y="178373"/>
                </a:lnTo>
                <a:lnTo>
                  <a:pt x="168708" y="178912"/>
                </a:lnTo>
                <a:lnTo>
                  <a:pt x="173432" y="180223"/>
                </a:lnTo>
                <a:lnTo>
                  <a:pt x="177534" y="182050"/>
                </a:lnTo>
                <a:lnTo>
                  <a:pt x="184632" y="186619"/>
                </a:lnTo>
                <a:lnTo>
                  <a:pt x="190961" y="191825"/>
                </a:lnTo>
                <a:lnTo>
                  <a:pt x="196949" y="197314"/>
                </a:lnTo>
                <a:lnTo>
                  <a:pt x="205675" y="205759"/>
                </a:lnTo>
                <a:lnTo>
                  <a:pt x="208555" y="208599"/>
                </a:lnTo>
                <a:lnTo>
                  <a:pt x="211426" y="210492"/>
                </a:lnTo>
                <a:lnTo>
                  <a:pt x="217157" y="212595"/>
                </a:lnTo>
                <a:lnTo>
                  <a:pt x="222879" y="216070"/>
                </a:lnTo>
                <a:lnTo>
                  <a:pt x="229763" y="221511"/>
                </a:lnTo>
                <a:lnTo>
                  <a:pt x="237014" y="228477"/>
                </a:lnTo>
                <a:lnTo>
                  <a:pt x="240030" y="2314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49"/>
          <p:cNvSpPr/>
          <p:nvPr/>
        </p:nvSpPr>
        <p:spPr>
          <a:xfrm>
            <a:off x="4314825" y="2426017"/>
            <a:ext cx="197168" cy="162879"/>
          </a:xfrm>
          <a:custGeom>
            <a:avLst/>
            <a:gdLst/>
            <a:ahLst/>
            <a:cxnLst/>
            <a:rect l="0" t="0" r="0" b="0"/>
            <a:pathLst>
              <a:path w="197168" h="162879">
                <a:moveTo>
                  <a:pt x="0" y="0"/>
                </a:moveTo>
                <a:lnTo>
                  <a:pt x="20495" y="0"/>
                </a:lnTo>
                <a:lnTo>
                  <a:pt x="23188" y="953"/>
                </a:lnTo>
                <a:lnTo>
                  <a:pt x="28721" y="4551"/>
                </a:lnTo>
                <a:lnTo>
                  <a:pt x="34354" y="9325"/>
                </a:lnTo>
                <a:lnTo>
                  <a:pt x="37190" y="11932"/>
                </a:lnTo>
                <a:lnTo>
                  <a:pt x="42881" y="17368"/>
                </a:lnTo>
                <a:lnTo>
                  <a:pt x="54296" y="28619"/>
                </a:lnTo>
                <a:lnTo>
                  <a:pt x="57152" y="32414"/>
                </a:lnTo>
                <a:lnTo>
                  <a:pt x="60009" y="36850"/>
                </a:lnTo>
                <a:lnTo>
                  <a:pt x="62866" y="41712"/>
                </a:lnTo>
                <a:lnTo>
                  <a:pt x="66675" y="46858"/>
                </a:lnTo>
                <a:lnTo>
                  <a:pt x="71120" y="52193"/>
                </a:lnTo>
                <a:lnTo>
                  <a:pt x="80186" y="62250"/>
                </a:lnTo>
                <a:lnTo>
                  <a:pt x="87390" y="69894"/>
                </a:lnTo>
                <a:lnTo>
                  <a:pt x="101353" y="84104"/>
                </a:lnTo>
                <a:lnTo>
                  <a:pt x="106621" y="88454"/>
                </a:lnTo>
                <a:lnTo>
                  <a:pt x="112038" y="92307"/>
                </a:lnTo>
                <a:lnTo>
                  <a:pt x="117554" y="95828"/>
                </a:lnTo>
                <a:lnTo>
                  <a:pt x="122184" y="99128"/>
                </a:lnTo>
                <a:lnTo>
                  <a:pt x="126224" y="102280"/>
                </a:lnTo>
                <a:lnTo>
                  <a:pt x="129869" y="105334"/>
                </a:lnTo>
                <a:lnTo>
                  <a:pt x="134204" y="109275"/>
                </a:lnTo>
                <a:lnTo>
                  <a:pt x="144101" y="118735"/>
                </a:lnTo>
                <a:lnTo>
                  <a:pt x="165340" y="139654"/>
                </a:lnTo>
                <a:lnTo>
                  <a:pt x="168330" y="141680"/>
                </a:lnTo>
                <a:lnTo>
                  <a:pt x="174190" y="143932"/>
                </a:lnTo>
                <a:lnTo>
                  <a:pt x="178039" y="145484"/>
                </a:lnTo>
                <a:lnTo>
                  <a:pt x="182510" y="147472"/>
                </a:lnTo>
                <a:lnTo>
                  <a:pt x="187396" y="149750"/>
                </a:lnTo>
                <a:lnTo>
                  <a:pt x="190653" y="152221"/>
                </a:lnTo>
                <a:lnTo>
                  <a:pt x="192824" y="154821"/>
                </a:lnTo>
                <a:lnTo>
                  <a:pt x="197167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50"/>
          <p:cNvSpPr/>
          <p:nvPr/>
        </p:nvSpPr>
        <p:spPr>
          <a:xfrm>
            <a:off x="4352784" y="2408872"/>
            <a:ext cx="159209" cy="154306"/>
          </a:xfrm>
          <a:custGeom>
            <a:avLst/>
            <a:gdLst/>
            <a:ahLst/>
            <a:cxnLst/>
            <a:rect l="0" t="0" r="0" b="0"/>
            <a:pathLst>
              <a:path w="159209" h="154306">
                <a:moveTo>
                  <a:pt x="159208" y="0"/>
                </a:moveTo>
                <a:lnTo>
                  <a:pt x="126038" y="33170"/>
                </a:lnTo>
                <a:lnTo>
                  <a:pt x="120902" y="37353"/>
                </a:lnTo>
                <a:lnTo>
                  <a:pt x="115573" y="41095"/>
                </a:lnTo>
                <a:lnTo>
                  <a:pt x="110116" y="44542"/>
                </a:lnTo>
                <a:lnTo>
                  <a:pt x="104572" y="48744"/>
                </a:lnTo>
                <a:lnTo>
                  <a:pt x="98972" y="53451"/>
                </a:lnTo>
                <a:lnTo>
                  <a:pt x="93333" y="58494"/>
                </a:lnTo>
                <a:lnTo>
                  <a:pt x="87668" y="62809"/>
                </a:lnTo>
                <a:lnTo>
                  <a:pt x="81988" y="66638"/>
                </a:lnTo>
                <a:lnTo>
                  <a:pt x="76295" y="70142"/>
                </a:lnTo>
                <a:lnTo>
                  <a:pt x="71548" y="74384"/>
                </a:lnTo>
                <a:lnTo>
                  <a:pt x="67430" y="79117"/>
                </a:lnTo>
                <a:lnTo>
                  <a:pt x="63733" y="84177"/>
                </a:lnTo>
                <a:lnTo>
                  <a:pt x="59363" y="88503"/>
                </a:lnTo>
                <a:lnTo>
                  <a:pt x="54545" y="92340"/>
                </a:lnTo>
                <a:lnTo>
                  <a:pt x="49427" y="95850"/>
                </a:lnTo>
                <a:lnTo>
                  <a:pt x="45064" y="99142"/>
                </a:lnTo>
                <a:lnTo>
                  <a:pt x="41202" y="102290"/>
                </a:lnTo>
                <a:lnTo>
                  <a:pt x="37675" y="105341"/>
                </a:lnTo>
                <a:lnTo>
                  <a:pt x="33418" y="109280"/>
                </a:lnTo>
                <a:lnTo>
                  <a:pt x="23609" y="118736"/>
                </a:lnTo>
                <a:lnTo>
                  <a:pt x="19278" y="122020"/>
                </a:lnTo>
                <a:lnTo>
                  <a:pt x="15439" y="124209"/>
                </a:lnTo>
                <a:lnTo>
                  <a:pt x="11927" y="125669"/>
                </a:lnTo>
                <a:lnTo>
                  <a:pt x="9586" y="127594"/>
                </a:lnTo>
                <a:lnTo>
                  <a:pt x="8025" y="129830"/>
                </a:lnTo>
                <a:lnTo>
                  <a:pt x="6984" y="132274"/>
                </a:lnTo>
                <a:lnTo>
                  <a:pt x="6291" y="134855"/>
                </a:lnTo>
                <a:lnTo>
                  <a:pt x="5828" y="137528"/>
                </a:lnTo>
                <a:lnTo>
                  <a:pt x="5086" y="144112"/>
                </a:lnTo>
                <a:lnTo>
                  <a:pt x="2444" y="147552"/>
                </a:lnTo>
                <a:lnTo>
                  <a:pt x="406" y="149803"/>
                </a:lnTo>
                <a:lnTo>
                  <a:pt x="0" y="151304"/>
                </a:lnTo>
                <a:lnTo>
                  <a:pt x="682" y="152304"/>
                </a:lnTo>
                <a:lnTo>
                  <a:pt x="4903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51"/>
          <p:cNvSpPr/>
          <p:nvPr/>
        </p:nvSpPr>
        <p:spPr>
          <a:xfrm>
            <a:off x="4597717" y="2451735"/>
            <a:ext cx="231459" cy="17146"/>
          </a:xfrm>
          <a:custGeom>
            <a:avLst/>
            <a:gdLst/>
            <a:ahLst/>
            <a:cxnLst/>
            <a:rect l="0" t="0" r="0" b="0"/>
            <a:pathLst>
              <a:path w="231459" h="17146">
                <a:moveTo>
                  <a:pt x="0" y="0"/>
                </a:moveTo>
                <a:lnTo>
                  <a:pt x="121741" y="0"/>
                </a:lnTo>
                <a:lnTo>
                  <a:pt x="127834" y="952"/>
                </a:lnTo>
                <a:lnTo>
                  <a:pt x="132847" y="2540"/>
                </a:lnTo>
                <a:lnTo>
                  <a:pt x="137142" y="4551"/>
                </a:lnTo>
                <a:lnTo>
                  <a:pt x="141911" y="5891"/>
                </a:lnTo>
                <a:lnTo>
                  <a:pt x="146994" y="6785"/>
                </a:lnTo>
                <a:lnTo>
                  <a:pt x="152289" y="7380"/>
                </a:lnTo>
                <a:lnTo>
                  <a:pt x="158676" y="7778"/>
                </a:lnTo>
                <a:lnTo>
                  <a:pt x="173393" y="8219"/>
                </a:lnTo>
                <a:lnTo>
                  <a:pt x="179413" y="9289"/>
                </a:lnTo>
                <a:lnTo>
                  <a:pt x="184378" y="10955"/>
                </a:lnTo>
                <a:lnTo>
                  <a:pt x="188642" y="13018"/>
                </a:lnTo>
                <a:lnTo>
                  <a:pt x="193389" y="14394"/>
                </a:lnTo>
                <a:lnTo>
                  <a:pt x="198458" y="15311"/>
                </a:lnTo>
                <a:lnTo>
                  <a:pt x="203743" y="15922"/>
                </a:lnTo>
                <a:lnTo>
                  <a:pt x="208219" y="16330"/>
                </a:lnTo>
                <a:lnTo>
                  <a:pt x="212155" y="16601"/>
                </a:lnTo>
                <a:lnTo>
                  <a:pt x="219069" y="16903"/>
                </a:lnTo>
                <a:lnTo>
                  <a:pt x="231458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52"/>
          <p:cNvSpPr/>
          <p:nvPr/>
        </p:nvSpPr>
        <p:spPr>
          <a:xfrm>
            <a:off x="4683547" y="2366010"/>
            <a:ext cx="77049" cy="214313"/>
          </a:xfrm>
          <a:custGeom>
            <a:avLst/>
            <a:gdLst/>
            <a:ahLst/>
            <a:cxnLst/>
            <a:rect l="0" t="0" r="0" b="0"/>
            <a:pathLst>
              <a:path w="77049" h="214313">
                <a:moveTo>
                  <a:pt x="8468" y="0"/>
                </a:moveTo>
                <a:lnTo>
                  <a:pt x="1086" y="0"/>
                </a:lnTo>
                <a:lnTo>
                  <a:pt x="689" y="952"/>
                </a:lnTo>
                <a:lnTo>
                  <a:pt x="0" y="7380"/>
                </a:lnTo>
                <a:lnTo>
                  <a:pt x="917" y="8730"/>
                </a:lnTo>
                <a:lnTo>
                  <a:pt x="2482" y="10583"/>
                </a:lnTo>
                <a:lnTo>
                  <a:pt x="4477" y="12770"/>
                </a:lnTo>
                <a:lnTo>
                  <a:pt x="5807" y="15181"/>
                </a:lnTo>
                <a:lnTo>
                  <a:pt x="7286" y="20399"/>
                </a:lnTo>
                <a:lnTo>
                  <a:pt x="7679" y="24077"/>
                </a:lnTo>
                <a:lnTo>
                  <a:pt x="7942" y="28434"/>
                </a:lnTo>
                <a:lnTo>
                  <a:pt x="8117" y="33243"/>
                </a:lnTo>
                <a:lnTo>
                  <a:pt x="9186" y="37402"/>
                </a:lnTo>
                <a:lnTo>
                  <a:pt x="10852" y="41127"/>
                </a:lnTo>
                <a:lnTo>
                  <a:pt x="12915" y="44563"/>
                </a:lnTo>
                <a:lnTo>
                  <a:pt x="14290" y="48759"/>
                </a:lnTo>
                <a:lnTo>
                  <a:pt x="15207" y="53460"/>
                </a:lnTo>
                <a:lnTo>
                  <a:pt x="15818" y="58500"/>
                </a:lnTo>
                <a:lnTo>
                  <a:pt x="16225" y="63765"/>
                </a:lnTo>
                <a:lnTo>
                  <a:pt x="16497" y="69180"/>
                </a:lnTo>
                <a:lnTo>
                  <a:pt x="16678" y="74695"/>
                </a:lnTo>
                <a:lnTo>
                  <a:pt x="17751" y="80276"/>
                </a:lnTo>
                <a:lnTo>
                  <a:pt x="19419" y="85902"/>
                </a:lnTo>
                <a:lnTo>
                  <a:pt x="21484" y="91558"/>
                </a:lnTo>
                <a:lnTo>
                  <a:pt x="23812" y="96281"/>
                </a:lnTo>
                <a:lnTo>
                  <a:pt x="26317" y="100382"/>
                </a:lnTo>
                <a:lnTo>
                  <a:pt x="28940" y="104069"/>
                </a:lnTo>
                <a:lnTo>
                  <a:pt x="30688" y="108432"/>
                </a:lnTo>
                <a:lnTo>
                  <a:pt x="31854" y="113245"/>
                </a:lnTo>
                <a:lnTo>
                  <a:pt x="32631" y="118359"/>
                </a:lnTo>
                <a:lnTo>
                  <a:pt x="34101" y="122721"/>
                </a:lnTo>
                <a:lnTo>
                  <a:pt x="36035" y="126581"/>
                </a:lnTo>
                <a:lnTo>
                  <a:pt x="38276" y="130107"/>
                </a:lnTo>
                <a:lnTo>
                  <a:pt x="39769" y="134363"/>
                </a:lnTo>
                <a:lnTo>
                  <a:pt x="40766" y="139105"/>
                </a:lnTo>
                <a:lnTo>
                  <a:pt x="41430" y="144172"/>
                </a:lnTo>
                <a:lnTo>
                  <a:pt x="42824" y="148502"/>
                </a:lnTo>
                <a:lnTo>
                  <a:pt x="44708" y="152341"/>
                </a:lnTo>
                <a:lnTo>
                  <a:pt x="46915" y="155853"/>
                </a:lnTo>
                <a:lnTo>
                  <a:pt x="49339" y="160099"/>
                </a:lnTo>
                <a:lnTo>
                  <a:pt x="58324" y="177022"/>
                </a:lnTo>
                <a:lnTo>
                  <a:pt x="59201" y="181229"/>
                </a:lnTo>
                <a:lnTo>
                  <a:pt x="59591" y="186273"/>
                </a:lnTo>
                <a:lnTo>
                  <a:pt x="59764" y="191691"/>
                </a:lnTo>
                <a:lnTo>
                  <a:pt x="60763" y="194468"/>
                </a:lnTo>
                <a:lnTo>
                  <a:pt x="62381" y="197273"/>
                </a:lnTo>
                <a:lnTo>
                  <a:pt x="67271" y="204067"/>
                </a:lnTo>
                <a:lnTo>
                  <a:pt x="68625" y="205577"/>
                </a:lnTo>
                <a:lnTo>
                  <a:pt x="77048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53"/>
          <p:cNvSpPr/>
          <p:nvPr/>
        </p:nvSpPr>
        <p:spPr>
          <a:xfrm>
            <a:off x="4880609" y="2348864"/>
            <a:ext cx="51437" cy="257176"/>
          </a:xfrm>
          <a:custGeom>
            <a:avLst/>
            <a:gdLst/>
            <a:ahLst/>
            <a:cxnLst/>
            <a:rect l="0" t="0" r="0" b="0"/>
            <a:pathLst>
              <a:path w="51437" h="257176">
                <a:moveTo>
                  <a:pt x="0" y="0"/>
                </a:moveTo>
                <a:lnTo>
                  <a:pt x="0" y="12771"/>
                </a:lnTo>
                <a:lnTo>
                  <a:pt x="953" y="15182"/>
                </a:lnTo>
                <a:lnTo>
                  <a:pt x="2541" y="17741"/>
                </a:lnTo>
                <a:lnTo>
                  <a:pt x="4552" y="20400"/>
                </a:lnTo>
                <a:lnTo>
                  <a:pt x="5892" y="24078"/>
                </a:lnTo>
                <a:lnTo>
                  <a:pt x="6786" y="28435"/>
                </a:lnTo>
                <a:lnTo>
                  <a:pt x="7382" y="33244"/>
                </a:lnTo>
                <a:lnTo>
                  <a:pt x="7779" y="38355"/>
                </a:lnTo>
                <a:lnTo>
                  <a:pt x="8044" y="43668"/>
                </a:lnTo>
                <a:lnTo>
                  <a:pt x="8220" y="49115"/>
                </a:lnTo>
                <a:lnTo>
                  <a:pt x="9290" y="54651"/>
                </a:lnTo>
                <a:lnTo>
                  <a:pt x="10956" y="60247"/>
                </a:lnTo>
                <a:lnTo>
                  <a:pt x="13019" y="65882"/>
                </a:lnTo>
                <a:lnTo>
                  <a:pt x="14395" y="71544"/>
                </a:lnTo>
                <a:lnTo>
                  <a:pt x="15311" y="77224"/>
                </a:lnTo>
                <a:lnTo>
                  <a:pt x="15923" y="82915"/>
                </a:lnTo>
                <a:lnTo>
                  <a:pt x="16330" y="88614"/>
                </a:lnTo>
                <a:lnTo>
                  <a:pt x="16602" y="94319"/>
                </a:lnTo>
                <a:lnTo>
                  <a:pt x="16783" y="100027"/>
                </a:lnTo>
                <a:lnTo>
                  <a:pt x="17857" y="105737"/>
                </a:lnTo>
                <a:lnTo>
                  <a:pt x="19525" y="111449"/>
                </a:lnTo>
                <a:lnTo>
                  <a:pt x="21589" y="117162"/>
                </a:lnTo>
                <a:lnTo>
                  <a:pt x="22965" y="122876"/>
                </a:lnTo>
                <a:lnTo>
                  <a:pt x="23883" y="128590"/>
                </a:lnTo>
                <a:lnTo>
                  <a:pt x="24495" y="134304"/>
                </a:lnTo>
                <a:lnTo>
                  <a:pt x="25855" y="140019"/>
                </a:lnTo>
                <a:lnTo>
                  <a:pt x="27714" y="145734"/>
                </a:lnTo>
                <a:lnTo>
                  <a:pt x="29906" y="151448"/>
                </a:lnTo>
                <a:lnTo>
                  <a:pt x="31368" y="157163"/>
                </a:lnTo>
                <a:lnTo>
                  <a:pt x="32342" y="162878"/>
                </a:lnTo>
                <a:lnTo>
                  <a:pt x="32991" y="168593"/>
                </a:lnTo>
                <a:lnTo>
                  <a:pt x="34377" y="174308"/>
                </a:lnTo>
                <a:lnTo>
                  <a:pt x="36253" y="180023"/>
                </a:lnTo>
                <a:lnTo>
                  <a:pt x="38457" y="185738"/>
                </a:lnTo>
                <a:lnTo>
                  <a:pt x="39925" y="191453"/>
                </a:lnTo>
                <a:lnTo>
                  <a:pt x="40904" y="197168"/>
                </a:lnTo>
                <a:lnTo>
                  <a:pt x="41557" y="202883"/>
                </a:lnTo>
                <a:lnTo>
                  <a:pt x="41992" y="207646"/>
                </a:lnTo>
                <a:lnTo>
                  <a:pt x="42476" y="215477"/>
                </a:lnTo>
                <a:lnTo>
                  <a:pt x="42691" y="222133"/>
                </a:lnTo>
                <a:lnTo>
                  <a:pt x="42749" y="225241"/>
                </a:lnTo>
                <a:lnTo>
                  <a:pt x="43739" y="229219"/>
                </a:lnTo>
                <a:lnTo>
                  <a:pt x="45352" y="233775"/>
                </a:lnTo>
                <a:lnTo>
                  <a:pt x="50234" y="245674"/>
                </a:lnTo>
                <a:lnTo>
                  <a:pt x="51080" y="252286"/>
                </a:lnTo>
                <a:lnTo>
                  <a:pt x="51436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54"/>
          <p:cNvSpPr/>
          <p:nvPr/>
        </p:nvSpPr>
        <p:spPr>
          <a:xfrm>
            <a:off x="5009197" y="2306002"/>
            <a:ext cx="154156" cy="324381"/>
          </a:xfrm>
          <a:custGeom>
            <a:avLst/>
            <a:gdLst/>
            <a:ahLst/>
            <a:cxnLst/>
            <a:rect l="0" t="0" r="0" b="0"/>
            <a:pathLst>
              <a:path w="154156" h="324381">
                <a:moveTo>
                  <a:pt x="0" y="0"/>
                </a:moveTo>
                <a:lnTo>
                  <a:pt x="41733" y="0"/>
                </a:lnTo>
                <a:lnTo>
                  <a:pt x="46872" y="953"/>
                </a:lnTo>
                <a:lnTo>
                  <a:pt x="52203" y="2540"/>
                </a:lnTo>
                <a:lnTo>
                  <a:pt x="57662" y="4551"/>
                </a:lnTo>
                <a:lnTo>
                  <a:pt x="63206" y="7797"/>
                </a:lnTo>
                <a:lnTo>
                  <a:pt x="68808" y="11865"/>
                </a:lnTo>
                <a:lnTo>
                  <a:pt x="74447" y="16483"/>
                </a:lnTo>
                <a:lnTo>
                  <a:pt x="80111" y="20514"/>
                </a:lnTo>
                <a:lnTo>
                  <a:pt x="85793" y="24153"/>
                </a:lnTo>
                <a:lnTo>
                  <a:pt x="91485" y="27532"/>
                </a:lnTo>
                <a:lnTo>
                  <a:pt x="97185" y="31690"/>
                </a:lnTo>
                <a:lnTo>
                  <a:pt x="102890" y="36367"/>
                </a:lnTo>
                <a:lnTo>
                  <a:pt x="108598" y="41389"/>
                </a:lnTo>
                <a:lnTo>
                  <a:pt x="113356" y="46643"/>
                </a:lnTo>
                <a:lnTo>
                  <a:pt x="117481" y="52050"/>
                </a:lnTo>
                <a:lnTo>
                  <a:pt x="121184" y="57560"/>
                </a:lnTo>
                <a:lnTo>
                  <a:pt x="124603" y="64091"/>
                </a:lnTo>
                <a:lnTo>
                  <a:pt x="127837" y="71302"/>
                </a:lnTo>
                <a:lnTo>
                  <a:pt x="130945" y="78968"/>
                </a:lnTo>
                <a:lnTo>
                  <a:pt x="133969" y="85983"/>
                </a:lnTo>
                <a:lnTo>
                  <a:pt x="139869" y="98857"/>
                </a:lnTo>
                <a:lnTo>
                  <a:pt x="142776" y="105910"/>
                </a:lnTo>
                <a:lnTo>
                  <a:pt x="145667" y="113469"/>
                </a:lnTo>
                <a:lnTo>
                  <a:pt x="148546" y="121366"/>
                </a:lnTo>
                <a:lnTo>
                  <a:pt x="150465" y="129488"/>
                </a:lnTo>
                <a:lnTo>
                  <a:pt x="151745" y="137760"/>
                </a:lnTo>
                <a:lnTo>
                  <a:pt x="152599" y="146133"/>
                </a:lnTo>
                <a:lnTo>
                  <a:pt x="153168" y="154572"/>
                </a:lnTo>
                <a:lnTo>
                  <a:pt x="153547" y="163056"/>
                </a:lnTo>
                <a:lnTo>
                  <a:pt x="154080" y="186108"/>
                </a:lnTo>
                <a:lnTo>
                  <a:pt x="154155" y="192652"/>
                </a:lnTo>
                <a:lnTo>
                  <a:pt x="152300" y="198920"/>
                </a:lnTo>
                <a:lnTo>
                  <a:pt x="149159" y="205003"/>
                </a:lnTo>
                <a:lnTo>
                  <a:pt x="145159" y="210964"/>
                </a:lnTo>
                <a:lnTo>
                  <a:pt x="142493" y="217795"/>
                </a:lnTo>
                <a:lnTo>
                  <a:pt x="140715" y="225207"/>
                </a:lnTo>
                <a:lnTo>
                  <a:pt x="139530" y="233006"/>
                </a:lnTo>
                <a:lnTo>
                  <a:pt x="137787" y="240109"/>
                </a:lnTo>
                <a:lnTo>
                  <a:pt x="135673" y="246751"/>
                </a:lnTo>
                <a:lnTo>
                  <a:pt x="133312" y="253083"/>
                </a:lnTo>
                <a:lnTo>
                  <a:pt x="130784" y="259209"/>
                </a:lnTo>
                <a:lnTo>
                  <a:pt x="128147" y="265199"/>
                </a:lnTo>
                <a:lnTo>
                  <a:pt x="125437" y="271097"/>
                </a:lnTo>
                <a:lnTo>
                  <a:pt x="121724" y="275981"/>
                </a:lnTo>
                <a:lnTo>
                  <a:pt x="117345" y="280190"/>
                </a:lnTo>
                <a:lnTo>
                  <a:pt x="112520" y="283948"/>
                </a:lnTo>
                <a:lnTo>
                  <a:pt x="108351" y="288359"/>
                </a:lnTo>
                <a:lnTo>
                  <a:pt x="104619" y="293204"/>
                </a:lnTo>
                <a:lnTo>
                  <a:pt x="101179" y="298340"/>
                </a:lnTo>
                <a:lnTo>
                  <a:pt x="97932" y="302716"/>
                </a:lnTo>
                <a:lnTo>
                  <a:pt x="94815" y="306586"/>
                </a:lnTo>
                <a:lnTo>
                  <a:pt x="87521" y="315089"/>
                </a:lnTo>
                <a:lnTo>
                  <a:pt x="83983" y="318792"/>
                </a:lnTo>
                <a:lnTo>
                  <a:pt x="78502" y="324380"/>
                </a:lnTo>
                <a:lnTo>
                  <a:pt x="78052" y="323886"/>
                </a:lnTo>
                <a:lnTo>
                  <a:pt x="77153" y="3171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55"/>
          <p:cNvSpPr/>
          <p:nvPr/>
        </p:nvSpPr>
        <p:spPr>
          <a:xfrm>
            <a:off x="5317807" y="2374582"/>
            <a:ext cx="42864" cy="247260"/>
          </a:xfrm>
          <a:custGeom>
            <a:avLst/>
            <a:gdLst/>
            <a:ahLst/>
            <a:cxnLst/>
            <a:rect l="0" t="0" r="0" b="0"/>
            <a:pathLst>
              <a:path w="42864" h="247260">
                <a:moveTo>
                  <a:pt x="0" y="0"/>
                </a:moveTo>
                <a:lnTo>
                  <a:pt x="0" y="20151"/>
                </a:lnTo>
                <a:lnTo>
                  <a:pt x="953" y="23912"/>
                </a:lnTo>
                <a:lnTo>
                  <a:pt x="2540" y="28324"/>
                </a:lnTo>
                <a:lnTo>
                  <a:pt x="4551" y="33170"/>
                </a:lnTo>
                <a:lnTo>
                  <a:pt x="5892" y="38306"/>
                </a:lnTo>
                <a:lnTo>
                  <a:pt x="6785" y="43635"/>
                </a:lnTo>
                <a:lnTo>
                  <a:pt x="7381" y="49092"/>
                </a:lnTo>
                <a:lnTo>
                  <a:pt x="8731" y="54636"/>
                </a:lnTo>
                <a:lnTo>
                  <a:pt x="10583" y="60237"/>
                </a:lnTo>
                <a:lnTo>
                  <a:pt x="12770" y="65875"/>
                </a:lnTo>
                <a:lnTo>
                  <a:pt x="14229" y="71539"/>
                </a:lnTo>
                <a:lnTo>
                  <a:pt x="15201" y="77220"/>
                </a:lnTo>
                <a:lnTo>
                  <a:pt x="15849" y="82913"/>
                </a:lnTo>
                <a:lnTo>
                  <a:pt x="16281" y="88613"/>
                </a:lnTo>
                <a:lnTo>
                  <a:pt x="16569" y="94318"/>
                </a:lnTo>
                <a:lnTo>
                  <a:pt x="16761" y="100026"/>
                </a:lnTo>
                <a:lnTo>
                  <a:pt x="17841" y="106689"/>
                </a:lnTo>
                <a:lnTo>
                  <a:pt x="19515" y="113988"/>
                </a:lnTo>
                <a:lnTo>
                  <a:pt x="21582" y="121712"/>
                </a:lnTo>
                <a:lnTo>
                  <a:pt x="22961" y="128767"/>
                </a:lnTo>
                <a:lnTo>
                  <a:pt x="23880" y="135375"/>
                </a:lnTo>
                <a:lnTo>
                  <a:pt x="24492" y="141685"/>
                </a:lnTo>
                <a:lnTo>
                  <a:pt x="24901" y="147796"/>
                </a:lnTo>
                <a:lnTo>
                  <a:pt x="25173" y="153776"/>
                </a:lnTo>
                <a:lnTo>
                  <a:pt x="25475" y="165500"/>
                </a:lnTo>
                <a:lnTo>
                  <a:pt x="25610" y="177061"/>
                </a:lnTo>
                <a:lnTo>
                  <a:pt x="26598" y="181858"/>
                </a:lnTo>
                <a:lnTo>
                  <a:pt x="28210" y="186009"/>
                </a:lnTo>
                <a:lnTo>
                  <a:pt x="30237" y="189728"/>
                </a:lnTo>
                <a:lnTo>
                  <a:pt x="31588" y="194113"/>
                </a:lnTo>
                <a:lnTo>
                  <a:pt x="32488" y="198941"/>
                </a:lnTo>
                <a:lnTo>
                  <a:pt x="33089" y="204065"/>
                </a:lnTo>
                <a:lnTo>
                  <a:pt x="33490" y="208433"/>
                </a:lnTo>
                <a:lnTo>
                  <a:pt x="33934" y="215827"/>
                </a:lnTo>
                <a:lnTo>
                  <a:pt x="34132" y="222288"/>
                </a:lnTo>
                <a:lnTo>
                  <a:pt x="34281" y="238302"/>
                </a:lnTo>
                <a:lnTo>
                  <a:pt x="35237" y="239830"/>
                </a:lnTo>
                <a:lnTo>
                  <a:pt x="36826" y="241802"/>
                </a:lnTo>
                <a:lnTo>
                  <a:pt x="41670" y="247259"/>
                </a:lnTo>
                <a:lnTo>
                  <a:pt x="42068" y="246755"/>
                </a:lnTo>
                <a:lnTo>
                  <a:pt x="42863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56"/>
          <p:cNvSpPr/>
          <p:nvPr/>
        </p:nvSpPr>
        <p:spPr>
          <a:xfrm>
            <a:off x="5232082" y="2494597"/>
            <a:ext cx="240031" cy="8574"/>
          </a:xfrm>
          <a:custGeom>
            <a:avLst/>
            <a:gdLst/>
            <a:ahLst/>
            <a:cxnLst/>
            <a:rect l="0" t="0" r="0" b="0"/>
            <a:pathLst>
              <a:path w="240031" h="8574">
                <a:moveTo>
                  <a:pt x="0" y="8573"/>
                </a:moveTo>
                <a:lnTo>
                  <a:pt x="17322" y="8573"/>
                </a:lnTo>
                <a:lnTo>
                  <a:pt x="22025" y="7620"/>
                </a:lnTo>
                <a:lnTo>
                  <a:pt x="27066" y="6033"/>
                </a:lnTo>
                <a:lnTo>
                  <a:pt x="32331" y="4022"/>
                </a:lnTo>
                <a:lnTo>
                  <a:pt x="37747" y="2681"/>
                </a:lnTo>
                <a:lnTo>
                  <a:pt x="43262" y="1787"/>
                </a:lnTo>
                <a:lnTo>
                  <a:pt x="48844" y="1192"/>
                </a:lnTo>
                <a:lnTo>
                  <a:pt x="55423" y="795"/>
                </a:lnTo>
                <a:lnTo>
                  <a:pt x="70352" y="353"/>
                </a:lnTo>
                <a:lnTo>
                  <a:pt x="138398" y="9"/>
                </a:lnTo>
                <a:lnTo>
                  <a:pt x="203201" y="0"/>
                </a:lnTo>
                <a:lnTo>
                  <a:pt x="207858" y="953"/>
                </a:lnTo>
                <a:lnTo>
                  <a:pt x="211914" y="2540"/>
                </a:lnTo>
                <a:lnTo>
                  <a:pt x="215571" y="4551"/>
                </a:lnTo>
                <a:lnTo>
                  <a:pt x="218962" y="5892"/>
                </a:lnTo>
                <a:lnTo>
                  <a:pt x="222175" y="6785"/>
                </a:lnTo>
                <a:lnTo>
                  <a:pt x="225269" y="7381"/>
                </a:lnTo>
                <a:lnTo>
                  <a:pt x="228284" y="7778"/>
                </a:lnTo>
                <a:lnTo>
                  <a:pt x="231247" y="8043"/>
                </a:lnTo>
                <a:lnTo>
                  <a:pt x="240030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57"/>
          <p:cNvSpPr/>
          <p:nvPr/>
        </p:nvSpPr>
        <p:spPr>
          <a:xfrm>
            <a:off x="5592138" y="2297783"/>
            <a:ext cx="94288" cy="282540"/>
          </a:xfrm>
          <a:custGeom>
            <a:avLst/>
            <a:gdLst/>
            <a:ahLst/>
            <a:cxnLst/>
            <a:rect l="0" t="0" r="0" b="0"/>
            <a:pathLst>
              <a:path w="94288" h="282540">
                <a:moveTo>
                  <a:pt x="85714" y="8219"/>
                </a:moveTo>
                <a:lnTo>
                  <a:pt x="85714" y="3668"/>
                </a:lnTo>
                <a:lnTo>
                  <a:pt x="84762" y="2327"/>
                </a:lnTo>
                <a:lnTo>
                  <a:pt x="83174" y="1434"/>
                </a:lnTo>
                <a:lnTo>
                  <a:pt x="78333" y="0"/>
                </a:lnTo>
                <a:lnTo>
                  <a:pt x="77936" y="835"/>
                </a:lnTo>
                <a:lnTo>
                  <a:pt x="77495" y="4302"/>
                </a:lnTo>
                <a:lnTo>
                  <a:pt x="76425" y="5608"/>
                </a:lnTo>
                <a:lnTo>
                  <a:pt x="74759" y="6478"/>
                </a:lnTo>
                <a:lnTo>
                  <a:pt x="72695" y="7059"/>
                </a:lnTo>
                <a:lnTo>
                  <a:pt x="70367" y="8398"/>
                </a:lnTo>
                <a:lnTo>
                  <a:pt x="67863" y="10243"/>
                </a:lnTo>
                <a:lnTo>
                  <a:pt x="65241" y="12426"/>
                </a:lnTo>
                <a:lnTo>
                  <a:pt x="62540" y="15786"/>
                </a:lnTo>
                <a:lnTo>
                  <a:pt x="59787" y="19931"/>
                </a:lnTo>
                <a:lnTo>
                  <a:pt x="57000" y="24600"/>
                </a:lnTo>
                <a:lnTo>
                  <a:pt x="54189" y="29617"/>
                </a:lnTo>
                <a:lnTo>
                  <a:pt x="48525" y="40272"/>
                </a:lnTo>
                <a:lnTo>
                  <a:pt x="39982" y="56980"/>
                </a:lnTo>
                <a:lnTo>
                  <a:pt x="36176" y="62634"/>
                </a:lnTo>
                <a:lnTo>
                  <a:pt x="31733" y="68308"/>
                </a:lnTo>
                <a:lnTo>
                  <a:pt x="26867" y="73996"/>
                </a:lnTo>
                <a:lnTo>
                  <a:pt x="22670" y="79693"/>
                </a:lnTo>
                <a:lnTo>
                  <a:pt x="18920" y="85396"/>
                </a:lnTo>
                <a:lnTo>
                  <a:pt x="15467" y="91103"/>
                </a:lnTo>
                <a:lnTo>
                  <a:pt x="13165" y="97765"/>
                </a:lnTo>
                <a:lnTo>
                  <a:pt x="11631" y="105064"/>
                </a:lnTo>
                <a:lnTo>
                  <a:pt x="10608" y="112787"/>
                </a:lnTo>
                <a:lnTo>
                  <a:pt x="8973" y="119841"/>
                </a:lnTo>
                <a:lnTo>
                  <a:pt x="6931" y="126449"/>
                </a:lnTo>
                <a:lnTo>
                  <a:pt x="4617" y="132759"/>
                </a:lnTo>
                <a:lnTo>
                  <a:pt x="3075" y="138871"/>
                </a:lnTo>
                <a:lnTo>
                  <a:pt x="2046" y="144850"/>
                </a:lnTo>
                <a:lnTo>
                  <a:pt x="1360" y="150741"/>
                </a:lnTo>
                <a:lnTo>
                  <a:pt x="903" y="157527"/>
                </a:lnTo>
                <a:lnTo>
                  <a:pt x="598" y="164907"/>
                </a:lnTo>
                <a:lnTo>
                  <a:pt x="169" y="186408"/>
                </a:lnTo>
                <a:lnTo>
                  <a:pt x="0" y="228139"/>
                </a:lnTo>
                <a:lnTo>
                  <a:pt x="948" y="232937"/>
                </a:lnTo>
                <a:lnTo>
                  <a:pt x="2534" y="237089"/>
                </a:lnTo>
                <a:lnTo>
                  <a:pt x="6835" y="245194"/>
                </a:lnTo>
                <a:lnTo>
                  <a:pt x="11922" y="255147"/>
                </a:lnTo>
                <a:lnTo>
                  <a:pt x="14612" y="259515"/>
                </a:lnTo>
                <a:lnTo>
                  <a:pt x="17357" y="263380"/>
                </a:lnTo>
                <a:lnTo>
                  <a:pt x="20140" y="266909"/>
                </a:lnTo>
                <a:lnTo>
                  <a:pt x="22948" y="270214"/>
                </a:lnTo>
                <a:lnTo>
                  <a:pt x="25773" y="273370"/>
                </a:lnTo>
                <a:lnTo>
                  <a:pt x="28608" y="276426"/>
                </a:lnTo>
                <a:lnTo>
                  <a:pt x="32403" y="278464"/>
                </a:lnTo>
                <a:lnTo>
                  <a:pt x="36838" y="279822"/>
                </a:lnTo>
                <a:lnTo>
                  <a:pt x="41701" y="280728"/>
                </a:lnTo>
                <a:lnTo>
                  <a:pt x="45894" y="281332"/>
                </a:lnTo>
                <a:lnTo>
                  <a:pt x="49642" y="281734"/>
                </a:lnTo>
                <a:lnTo>
                  <a:pt x="53094" y="282002"/>
                </a:lnTo>
                <a:lnTo>
                  <a:pt x="57300" y="282181"/>
                </a:lnTo>
                <a:lnTo>
                  <a:pt x="67053" y="282380"/>
                </a:lnTo>
                <a:lnTo>
                  <a:pt x="94287" y="2825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58"/>
          <p:cNvSpPr/>
          <p:nvPr/>
        </p:nvSpPr>
        <p:spPr>
          <a:xfrm>
            <a:off x="5797867" y="2341515"/>
            <a:ext cx="127094" cy="195946"/>
          </a:xfrm>
          <a:custGeom>
            <a:avLst/>
            <a:gdLst/>
            <a:ahLst/>
            <a:cxnLst/>
            <a:rect l="0" t="0" r="0" b="0"/>
            <a:pathLst>
              <a:path w="127094" h="195946">
                <a:moveTo>
                  <a:pt x="0" y="24495"/>
                </a:moveTo>
                <a:lnTo>
                  <a:pt x="0" y="15953"/>
                </a:lnTo>
                <a:lnTo>
                  <a:pt x="4551" y="11380"/>
                </a:lnTo>
                <a:lnTo>
                  <a:pt x="6844" y="10037"/>
                </a:lnTo>
                <a:lnTo>
                  <a:pt x="9325" y="9141"/>
                </a:lnTo>
                <a:lnTo>
                  <a:pt x="11932" y="8544"/>
                </a:lnTo>
                <a:lnTo>
                  <a:pt x="15574" y="8146"/>
                </a:lnTo>
                <a:lnTo>
                  <a:pt x="19908" y="7880"/>
                </a:lnTo>
                <a:lnTo>
                  <a:pt x="24702" y="7704"/>
                </a:lnTo>
                <a:lnTo>
                  <a:pt x="29803" y="6633"/>
                </a:lnTo>
                <a:lnTo>
                  <a:pt x="35109" y="4967"/>
                </a:lnTo>
                <a:lnTo>
                  <a:pt x="40551" y="2904"/>
                </a:lnTo>
                <a:lnTo>
                  <a:pt x="46084" y="1528"/>
                </a:lnTo>
                <a:lnTo>
                  <a:pt x="51678" y="611"/>
                </a:lnTo>
                <a:lnTo>
                  <a:pt x="57312" y="0"/>
                </a:lnTo>
                <a:lnTo>
                  <a:pt x="62973" y="545"/>
                </a:lnTo>
                <a:lnTo>
                  <a:pt x="68652" y="1860"/>
                </a:lnTo>
                <a:lnTo>
                  <a:pt x="74343" y="3690"/>
                </a:lnTo>
                <a:lnTo>
                  <a:pt x="79089" y="4910"/>
                </a:lnTo>
                <a:lnTo>
                  <a:pt x="83206" y="5723"/>
                </a:lnTo>
                <a:lnTo>
                  <a:pt x="86904" y="6265"/>
                </a:lnTo>
                <a:lnTo>
                  <a:pt x="90321" y="7579"/>
                </a:lnTo>
                <a:lnTo>
                  <a:pt x="93551" y="9408"/>
                </a:lnTo>
                <a:lnTo>
                  <a:pt x="96658" y="11579"/>
                </a:lnTo>
                <a:lnTo>
                  <a:pt x="98729" y="13979"/>
                </a:lnTo>
                <a:lnTo>
                  <a:pt x="100109" y="16532"/>
                </a:lnTo>
                <a:lnTo>
                  <a:pt x="101643" y="21908"/>
                </a:lnTo>
                <a:lnTo>
                  <a:pt x="102325" y="27472"/>
                </a:lnTo>
                <a:lnTo>
                  <a:pt x="100601" y="31242"/>
                </a:lnTo>
                <a:lnTo>
                  <a:pt x="97548" y="35661"/>
                </a:lnTo>
                <a:lnTo>
                  <a:pt x="93607" y="40511"/>
                </a:lnTo>
                <a:lnTo>
                  <a:pt x="90027" y="44697"/>
                </a:lnTo>
                <a:lnTo>
                  <a:pt x="86688" y="48441"/>
                </a:lnTo>
                <a:lnTo>
                  <a:pt x="83510" y="51888"/>
                </a:lnTo>
                <a:lnTo>
                  <a:pt x="69935" y="65843"/>
                </a:lnTo>
                <a:lnTo>
                  <a:pt x="64721" y="70158"/>
                </a:lnTo>
                <a:lnTo>
                  <a:pt x="59339" y="73987"/>
                </a:lnTo>
                <a:lnTo>
                  <a:pt x="53847" y="77492"/>
                </a:lnTo>
                <a:lnTo>
                  <a:pt x="49233" y="80781"/>
                </a:lnTo>
                <a:lnTo>
                  <a:pt x="45205" y="83927"/>
                </a:lnTo>
                <a:lnTo>
                  <a:pt x="41566" y="86976"/>
                </a:lnTo>
                <a:lnTo>
                  <a:pt x="38189" y="89961"/>
                </a:lnTo>
                <a:lnTo>
                  <a:pt x="31895" y="95818"/>
                </a:lnTo>
                <a:lnTo>
                  <a:pt x="29836" y="98714"/>
                </a:lnTo>
                <a:lnTo>
                  <a:pt x="27548" y="104471"/>
                </a:lnTo>
                <a:lnTo>
                  <a:pt x="25765" y="110070"/>
                </a:lnTo>
                <a:lnTo>
                  <a:pt x="28279" y="110153"/>
                </a:lnTo>
                <a:lnTo>
                  <a:pt x="30283" y="110175"/>
                </a:lnTo>
                <a:lnTo>
                  <a:pt x="33523" y="109237"/>
                </a:lnTo>
                <a:lnTo>
                  <a:pt x="37589" y="107660"/>
                </a:lnTo>
                <a:lnTo>
                  <a:pt x="42204" y="105656"/>
                </a:lnTo>
                <a:lnTo>
                  <a:pt x="46234" y="104319"/>
                </a:lnTo>
                <a:lnTo>
                  <a:pt x="49872" y="103429"/>
                </a:lnTo>
                <a:lnTo>
                  <a:pt x="53251" y="102835"/>
                </a:lnTo>
                <a:lnTo>
                  <a:pt x="58360" y="102439"/>
                </a:lnTo>
                <a:lnTo>
                  <a:pt x="64624" y="102175"/>
                </a:lnTo>
                <a:lnTo>
                  <a:pt x="71658" y="101999"/>
                </a:lnTo>
                <a:lnTo>
                  <a:pt x="78252" y="102834"/>
                </a:lnTo>
                <a:lnTo>
                  <a:pt x="84553" y="104344"/>
                </a:lnTo>
                <a:lnTo>
                  <a:pt x="90658" y="106302"/>
                </a:lnTo>
                <a:lnTo>
                  <a:pt x="96634" y="107608"/>
                </a:lnTo>
                <a:lnTo>
                  <a:pt x="102523" y="108479"/>
                </a:lnTo>
                <a:lnTo>
                  <a:pt x="108353" y="109059"/>
                </a:lnTo>
                <a:lnTo>
                  <a:pt x="112240" y="110398"/>
                </a:lnTo>
                <a:lnTo>
                  <a:pt x="114832" y="112244"/>
                </a:lnTo>
                <a:lnTo>
                  <a:pt x="116559" y="114426"/>
                </a:lnTo>
                <a:lnTo>
                  <a:pt x="118664" y="115882"/>
                </a:lnTo>
                <a:lnTo>
                  <a:pt x="121020" y="116852"/>
                </a:lnTo>
                <a:lnTo>
                  <a:pt x="123542" y="117498"/>
                </a:lnTo>
                <a:lnTo>
                  <a:pt x="125224" y="119835"/>
                </a:lnTo>
                <a:lnTo>
                  <a:pt x="126345" y="123297"/>
                </a:lnTo>
                <a:lnTo>
                  <a:pt x="127093" y="127511"/>
                </a:lnTo>
                <a:lnTo>
                  <a:pt x="126638" y="131272"/>
                </a:lnTo>
                <a:lnTo>
                  <a:pt x="125383" y="134732"/>
                </a:lnTo>
                <a:lnTo>
                  <a:pt x="123594" y="137991"/>
                </a:lnTo>
                <a:lnTo>
                  <a:pt x="116525" y="151680"/>
                </a:lnTo>
                <a:lnTo>
                  <a:pt x="112926" y="155957"/>
                </a:lnTo>
                <a:lnTo>
                  <a:pt x="108621" y="159761"/>
                </a:lnTo>
                <a:lnTo>
                  <a:pt x="103847" y="163250"/>
                </a:lnTo>
                <a:lnTo>
                  <a:pt x="98759" y="166528"/>
                </a:lnTo>
                <a:lnTo>
                  <a:pt x="93462" y="169666"/>
                </a:lnTo>
                <a:lnTo>
                  <a:pt x="88026" y="172710"/>
                </a:lnTo>
                <a:lnTo>
                  <a:pt x="83448" y="175693"/>
                </a:lnTo>
                <a:lnTo>
                  <a:pt x="79445" y="178633"/>
                </a:lnTo>
                <a:lnTo>
                  <a:pt x="75824" y="181546"/>
                </a:lnTo>
                <a:lnTo>
                  <a:pt x="72457" y="184441"/>
                </a:lnTo>
                <a:lnTo>
                  <a:pt x="69259" y="187323"/>
                </a:lnTo>
                <a:lnTo>
                  <a:pt x="66176" y="190197"/>
                </a:lnTo>
                <a:lnTo>
                  <a:pt x="63167" y="192113"/>
                </a:lnTo>
                <a:lnTo>
                  <a:pt x="60209" y="193390"/>
                </a:lnTo>
                <a:lnTo>
                  <a:pt x="51435" y="1959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59"/>
          <p:cNvSpPr/>
          <p:nvPr/>
        </p:nvSpPr>
        <p:spPr>
          <a:xfrm>
            <a:off x="5977890" y="2400300"/>
            <a:ext cx="94298" cy="171451"/>
          </a:xfrm>
          <a:custGeom>
            <a:avLst/>
            <a:gdLst/>
            <a:ahLst/>
            <a:cxnLst/>
            <a:rect l="0" t="0" r="0" b="0"/>
            <a:pathLst>
              <a:path w="94298" h="171451">
                <a:moveTo>
                  <a:pt x="0" y="0"/>
                </a:moveTo>
                <a:lnTo>
                  <a:pt x="0" y="7380"/>
                </a:lnTo>
                <a:lnTo>
                  <a:pt x="952" y="7778"/>
                </a:lnTo>
                <a:lnTo>
                  <a:pt x="2540" y="8043"/>
                </a:lnTo>
                <a:lnTo>
                  <a:pt x="4551" y="8219"/>
                </a:lnTo>
                <a:lnTo>
                  <a:pt x="5891" y="9289"/>
                </a:lnTo>
                <a:lnTo>
                  <a:pt x="6785" y="10955"/>
                </a:lnTo>
                <a:lnTo>
                  <a:pt x="7381" y="13018"/>
                </a:lnTo>
                <a:lnTo>
                  <a:pt x="8730" y="15346"/>
                </a:lnTo>
                <a:lnTo>
                  <a:pt x="10583" y="17851"/>
                </a:lnTo>
                <a:lnTo>
                  <a:pt x="12770" y="20473"/>
                </a:lnTo>
                <a:lnTo>
                  <a:pt x="15181" y="24126"/>
                </a:lnTo>
                <a:lnTo>
                  <a:pt x="17740" y="28466"/>
                </a:lnTo>
                <a:lnTo>
                  <a:pt x="20400" y="33265"/>
                </a:lnTo>
                <a:lnTo>
                  <a:pt x="23125" y="37417"/>
                </a:lnTo>
                <a:lnTo>
                  <a:pt x="25894" y="41137"/>
                </a:lnTo>
                <a:lnTo>
                  <a:pt x="28692" y="44569"/>
                </a:lnTo>
                <a:lnTo>
                  <a:pt x="31511" y="48763"/>
                </a:lnTo>
                <a:lnTo>
                  <a:pt x="34342" y="53463"/>
                </a:lnTo>
                <a:lnTo>
                  <a:pt x="37182" y="58502"/>
                </a:lnTo>
                <a:lnTo>
                  <a:pt x="42878" y="69181"/>
                </a:lnTo>
                <a:lnTo>
                  <a:pt x="45730" y="74695"/>
                </a:lnTo>
                <a:lnTo>
                  <a:pt x="47632" y="79324"/>
                </a:lnTo>
                <a:lnTo>
                  <a:pt x="48899" y="83363"/>
                </a:lnTo>
                <a:lnTo>
                  <a:pt x="49744" y="87008"/>
                </a:lnTo>
                <a:lnTo>
                  <a:pt x="51260" y="91342"/>
                </a:lnTo>
                <a:lnTo>
                  <a:pt x="53224" y="96137"/>
                </a:lnTo>
                <a:lnTo>
                  <a:pt x="55485" y="101239"/>
                </a:lnTo>
                <a:lnTo>
                  <a:pt x="57945" y="105592"/>
                </a:lnTo>
                <a:lnTo>
                  <a:pt x="60537" y="109447"/>
                </a:lnTo>
                <a:lnTo>
                  <a:pt x="63218" y="112970"/>
                </a:lnTo>
                <a:lnTo>
                  <a:pt x="65958" y="117223"/>
                </a:lnTo>
                <a:lnTo>
                  <a:pt x="68737" y="121964"/>
                </a:lnTo>
                <a:lnTo>
                  <a:pt x="71542" y="127029"/>
                </a:lnTo>
                <a:lnTo>
                  <a:pt x="73412" y="131358"/>
                </a:lnTo>
                <a:lnTo>
                  <a:pt x="74659" y="135197"/>
                </a:lnTo>
                <a:lnTo>
                  <a:pt x="75490" y="138709"/>
                </a:lnTo>
                <a:lnTo>
                  <a:pt x="76997" y="142955"/>
                </a:lnTo>
                <a:lnTo>
                  <a:pt x="78953" y="147691"/>
                </a:lnTo>
                <a:lnTo>
                  <a:pt x="81211" y="152753"/>
                </a:lnTo>
                <a:lnTo>
                  <a:pt x="83668" y="156127"/>
                </a:lnTo>
                <a:lnTo>
                  <a:pt x="86258" y="158377"/>
                </a:lnTo>
                <a:lnTo>
                  <a:pt x="88938" y="159877"/>
                </a:lnTo>
                <a:lnTo>
                  <a:pt x="90724" y="161830"/>
                </a:lnTo>
                <a:lnTo>
                  <a:pt x="91915" y="164084"/>
                </a:lnTo>
                <a:lnTo>
                  <a:pt x="94297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60"/>
          <p:cNvSpPr/>
          <p:nvPr/>
        </p:nvSpPr>
        <p:spPr>
          <a:xfrm>
            <a:off x="5935027" y="2426048"/>
            <a:ext cx="188596" cy="179992"/>
          </a:xfrm>
          <a:custGeom>
            <a:avLst/>
            <a:gdLst/>
            <a:ahLst/>
            <a:cxnLst/>
            <a:rect l="0" t="0" r="0" b="0"/>
            <a:pathLst>
              <a:path w="188596" h="179992">
                <a:moveTo>
                  <a:pt x="188595" y="8541"/>
                </a:moveTo>
                <a:lnTo>
                  <a:pt x="180054" y="0"/>
                </a:lnTo>
                <a:lnTo>
                  <a:pt x="163542" y="16455"/>
                </a:lnTo>
                <a:lnTo>
                  <a:pt x="159511" y="21437"/>
                </a:lnTo>
                <a:lnTo>
                  <a:pt x="155870" y="26663"/>
                </a:lnTo>
                <a:lnTo>
                  <a:pt x="152491" y="32053"/>
                </a:lnTo>
                <a:lnTo>
                  <a:pt x="148333" y="37551"/>
                </a:lnTo>
                <a:lnTo>
                  <a:pt x="143657" y="43121"/>
                </a:lnTo>
                <a:lnTo>
                  <a:pt x="138634" y="48740"/>
                </a:lnTo>
                <a:lnTo>
                  <a:pt x="125432" y="62602"/>
                </a:lnTo>
                <a:lnTo>
                  <a:pt x="117912" y="70300"/>
                </a:lnTo>
                <a:lnTo>
                  <a:pt x="110040" y="77336"/>
                </a:lnTo>
                <a:lnTo>
                  <a:pt x="101935" y="83932"/>
                </a:lnTo>
                <a:lnTo>
                  <a:pt x="93674" y="90234"/>
                </a:lnTo>
                <a:lnTo>
                  <a:pt x="85310" y="97293"/>
                </a:lnTo>
                <a:lnTo>
                  <a:pt x="76876" y="104857"/>
                </a:lnTo>
                <a:lnTo>
                  <a:pt x="60837" y="119929"/>
                </a:lnTo>
                <a:lnTo>
                  <a:pt x="35018" y="145126"/>
                </a:lnTo>
                <a:lnTo>
                  <a:pt x="0" y="1799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61"/>
          <p:cNvSpPr/>
          <p:nvPr/>
        </p:nvSpPr>
        <p:spPr>
          <a:xfrm>
            <a:off x="6132195" y="2486025"/>
            <a:ext cx="180023" cy="8573"/>
          </a:xfrm>
          <a:custGeom>
            <a:avLst/>
            <a:gdLst/>
            <a:ahLst/>
            <a:cxnLst/>
            <a:rect l="0" t="0" r="0" b="0"/>
            <a:pathLst>
              <a:path w="180023" h="8573">
                <a:moveTo>
                  <a:pt x="0" y="0"/>
                </a:moveTo>
                <a:lnTo>
                  <a:pt x="4550" y="0"/>
                </a:lnTo>
                <a:lnTo>
                  <a:pt x="5891" y="952"/>
                </a:lnTo>
                <a:lnTo>
                  <a:pt x="6785" y="2539"/>
                </a:lnTo>
                <a:lnTo>
                  <a:pt x="7381" y="4551"/>
                </a:lnTo>
                <a:lnTo>
                  <a:pt x="8730" y="5891"/>
                </a:lnTo>
                <a:lnTo>
                  <a:pt x="10583" y="6785"/>
                </a:lnTo>
                <a:lnTo>
                  <a:pt x="12770" y="7380"/>
                </a:lnTo>
                <a:lnTo>
                  <a:pt x="15181" y="7778"/>
                </a:lnTo>
                <a:lnTo>
                  <a:pt x="17740" y="8043"/>
                </a:lnTo>
                <a:lnTo>
                  <a:pt x="20399" y="8219"/>
                </a:lnTo>
                <a:lnTo>
                  <a:pt x="25894" y="8415"/>
                </a:lnTo>
                <a:lnTo>
                  <a:pt x="36882" y="8526"/>
                </a:lnTo>
                <a:lnTo>
                  <a:pt x="180022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62"/>
          <p:cNvSpPr/>
          <p:nvPr/>
        </p:nvSpPr>
        <p:spPr>
          <a:xfrm>
            <a:off x="6213002" y="2408872"/>
            <a:ext cx="56353" cy="205741"/>
          </a:xfrm>
          <a:custGeom>
            <a:avLst/>
            <a:gdLst/>
            <a:ahLst/>
            <a:cxnLst/>
            <a:rect l="0" t="0" r="0" b="0"/>
            <a:pathLst>
              <a:path w="56353" h="205741">
                <a:moveTo>
                  <a:pt x="22063" y="0"/>
                </a:moveTo>
                <a:lnTo>
                  <a:pt x="13843" y="0"/>
                </a:lnTo>
                <a:lnTo>
                  <a:pt x="12773" y="953"/>
                </a:lnTo>
                <a:lnTo>
                  <a:pt x="9044" y="4551"/>
                </a:lnTo>
                <a:lnTo>
                  <a:pt x="7669" y="6844"/>
                </a:lnTo>
                <a:lnTo>
                  <a:pt x="6140" y="11932"/>
                </a:lnTo>
                <a:lnTo>
                  <a:pt x="5461" y="17368"/>
                </a:lnTo>
                <a:lnTo>
                  <a:pt x="5280" y="20151"/>
                </a:lnTo>
                <a:lnTo>
                  <a:pt x="5079" y="28324"/>
                </a:lnTo>
                <a:lnTo>
                  <a:pt x="5025" y="33170"/>
                </a:lnTo>
                <a:lnTo>
                  <a:pt x="4036" y="38306"/>
                </a:lnTo>
                <a:lnTo>
                  <a:pt x="2425" y="43635"/>
                </a:lnTo>
                <a:lnTo>
                  <a:pt x="398" y="49092"/>
                </a:lnTo>
                <a:lnTo>
                  <a:pt x="0" y="54636"/>
                </a:lnTo>
                <a:lnTo>
                  <a:pt x="687" y="60236"/>
                </a:lnTo>
                <a:lnTo>
                  <a:pt x="2097" y="65875"/>
                </a:lnTo>
                <a:lnTo>
                  <a:pt x="3037" y="71539"/>
                </a:lnTo>
                <a:lnTo>
                  <a:pt x="3664" y="77220"/>
                </a:lnTo>
                <a:lnTo>
                  <a:pt x="4082" y="82913"/>
                </a:lnTo>
                <a:lnTo>
                  <a:pt x="4360" y="88613"/>
                </a:lnTo>
                <a:lnTo>
                  <a:pt x="4670" y="100026"/>
                </a:lnTo>
                <a:lnTo>
                  <a:pt x="5705" y="105737"/>
                </a:lnTo>
                <a:lnTo>
                  <a:pt x="7348" y="111448"/>
                </a:lnTo>
                <a:lnTo>
                  <a:pt x="9395" y="117162"/>
                </a:lnTo>
                <a:lnTo>
                  <a:pt x="11713" y="121923"/>
                </a:lnTo>
                <a:lnTo>
                  <a:pt x="14210" y="126049"/>
                </a:lnTo>
                <a:lnTo>
                  <a:pt x="16828" y="129753"/>
                </a:lnTo>
                <a:lnTo>
                  <a:pt x="18573" y="134127"/>
                </a:lnTo>
                <a:lnTo>
                  <a:pt x="19736" y="138948"/>
                </a:lnTo>
                <a:lnTo>
                  <a:pt x="20511" y="144067"/>
                </a:lnTo>
                <a:lnTo>
                  <a:pt x="21981" y="148432"/>
                </a:lnTo>
                <a:lnTo>
                  <a:pt x="23913" y="152295"/>
                </a:lnTo>
                <a:lnTo>
                  <a:pt x="26153" y="155822"/>
                </a:lnTo>
                <a:lnTo>
                  <a:pt x="27648" y="159127"/>
                </a:lnTo>
                <a:lnTo>
                  <a:pt x="29308" y="165338"/>
                </a:lnTo>
                <a:lnTo>
                  <a:pt x="30702" y="169280"/>
                </a:lnTo>
                <a:lnTo>
                  <a:pt x="32585" y="173814"/>
                </a:lnTo>
                <a:lnTo>
                  <a:pt x="34792" y="178741"/>
                </a:lnTo>
                <a:lnTo>
                  <a:pt x="36265" y="182978"/>
                </a:lnTo>
                <a:lnTo>
                  <a:pt x="37245" y="186755"/>
                </a:lnTo>
                <a:lnTo>
                  <a:pt x="37899" y="190226"/>
                </a:lnTo>
                <a:lnTo>
                  <a:pt x="39288" y="192540"/>
                </a:lnTo>
                <a:lnTo>
                  <a:pt x="41167" y="194083"/>
                </a:lnTo>
                <a:lnTo>
                  <a:pt x="43371" y="195111"/>
                </a:lnTo>
                <a:lnTo>
                  <a:pt x="45793" y="196749"/>
                </a:lnTo>
                <a:lnTo>
                  <a:pt x="48360" y="198794"/>
                </a:lnTo>
                <a:lnTo>
                  <a:pt x="56352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63"/>
          <p:cNvSpPr/>
          <p:nvPr/>
        </p:nvSpPr>
        <p:spPr>
          <a:xfrm>
            <a:off x="6269354" y="261461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64"/>
          <p:cNvSpPr/>
          <p:nvPr/>
        </p:nvSpPr>
        <p:spPr>
          <a:xfrm>
            <a:off x="6346507" y="2387030"/>
            <a:ext cx="231459" cy="150420"/>
          </a:xfrm>
          <a:custGeom>
            <a:avLst/>
            <a:gdLst/>
            <a:ahLst/>
            <a:cxnLst/>
            <a:rect l="0" t="0" r="0" b="0"/>
            <a:pathLst>
              <a:path w="231459" h="150420">
                <a:moveTo>
                  <a:pt x="0" y="30415"/>
                </a:moveTo>
                <a:lnTo>
                  <a:pt x="0" y="22195"/>
                </a:lnTo>
                <a:lnTo>
                  <a:pt x="2540" y="19459"/>
                </a:lnTo>
                <a:lnTo>
                  <a:pt x="7381" y="14492"/>
                </a:lnTo>
                <a:lnTo>
                  <a:pt x="13123" y="13813"/>
                </a:lnTo>
                <a:lnTo>
                  <a:pt x="17322" y="13632"/>
                </a:lnTo>
                <a:lnTo>
                  <a:pt x="21072" y="12558"/>
                </a:lnTo>
                <a:lnTo>
                  <a:pt x="27781" y="8826"/>
                </a:lnTo>
                <a:lnTo>
                  <a:pt x="31855" y="7450"/>
                </a:lnTo>
                <a:lnTo>
                  <a:pt x="36477" y="6532"/>
                </a:lnTo>
                <a:lnTo>
                  <a:pt x="41463" y="5921"/>
                </a:lnTo>
                <a:lnTo>
                  <a:pt x="46692" y="4560"/>
                </a:lnTo>
                <a:lnTo>
                  <a:pt x="52083" y="2701"/>
                </a:lnTo>
                <a:lnTo>
                  <a:pt x="57582" y="509"/>
                </a:lnTo>
                <a:lnTo>
                  <a:pt x="62200" y="0"/>
                </a:lnTo>
                <a:lnTo>
                  <a:pt x="66232" y="613"/>
                </a:lnTo>
                <a:lnTo>
                  <a:pt x="69873" y="1974"/>
                </a:lnTo>
                <a:lnTo>
                  <a:pt x="74204" y="2882"/>
                </a:lnTo>
                <a:lnTo>
                  <a:pt x="78997" y="3487"/>
                </a:lnTo>
                <a:lnTo>
                  <a:pt x="84097" y="3890"/>
                </a:lnTo>
                <a:lnTo>
                  <a:pt x="88450" y="5112"/>
                </a:lnTo>
                <a:lnTo>
                  <a:pt x="92304" y="6879"/>
                </a:lnTo>
                <a:lnTo>
                  <a:pt x="100783" y="12007"/>
                </a:lnTo>
                <a:lnTo>
                  <a:pt x="102431" y="14333"/>
                </a:lnTo>
                <a:lnTo>
                  <a:pt x="104482" y="17789"/>
                </a:lnTo>
                <a:lnTo>
                  <a:pt x="106802" y="21997"/>
                </a:lnTo>
                <a:lnTo>
                  <a:pt x="108349" y="25756"/>
                </a:lnTo>
                <a:lnTo>
                  <a:pt x="109381" y="29213"/>
                </a:lnTo>
                <a:lnTo>
                  <a:pt x="110068" y="32471"/>
                </a:lnTo>
                <a:lnTo>
                  <a:pt x="109574" y="35596"/>
                </a:lnTo>
                <a:lnTo>
                  <a:pt x="108292" y="38631"/>
                </a:lnTo>
                <a:lnTo>
                  <a:pt x="106484" y="41607"/>
                </a:lnTo>
                <a:lnTo>
                  <a:pt x="105279" y="45496"/>
                </a:lnTo>
                <a:lnTo>
                  <a:pt x="104476" y="49994"/>
                </a:lnTo>
                <a:lnTo>
                  <a:pt x="103941" y="54898"/>
                </a:lnTo>
                <a:lnTo>
                  <a:pt x="102631" y="59119"/>
                </a:lnTo>
                <a:lnTo>
                  <a:pt x="100806" y="62886"/>
                </a:lnTo>
                <a:lnTo>
                  <a:pt x="98637" y="66350"/>
                </a:lnTo>
                <a:lnTo>
                  <a:pt x="95285" y="70564"/>
                </a:lnTo>
                <a:lnTo>
                  <a:pt x="91146" y="75278"/>
                </a:lnTo>
                <a:lnTo>
                  <a:pt x="86482" y="80326"/>
                </a:lnTo>
                <a:lnTo>
                  <a:pt x="82419" y="85596"/>
                </a:lnTo>
                <a:lnTo>
                  <a:pt x="78759" y="91015"/>
                </a:lnTo>
                <a:lnTo>
                  <a:pt x="75366" y="96532"/>
                </a:lnTo>
                <a:lnTo>
                  <a:pt x="72151" y="101163"/>
                </a:lnTo>
                <a:lnTo>
                  <a:pt x="69056" y="105203"/>
                </a:lnTo>
                <a:lnTo>
                  <a:pt x="66040" y="108848"/>
                </a:lnTo>
                <a:lnTo>
                  <a:pt x="63077" y="112231"/>
                </a:lnTo>
                <a:lnTo>
                  <a:pt x="60149" y="115439"/>
                </a:lnTo>
                <a:lnTo>
                  <a:pt x="54356" y="121543"/>
                </a:lnTo>
                <a:lnTo>
                  <a:pt x="48605" y="127431"/>
                </a:lnTo>
                <a:lnTo>
                  <a:pt x="46691" y="130335"/>
                </a:lnTo>
                <a:lnTo>
                  <a:pt x="45415" y="133223"/>
                </a:lnTo>
                <a:lnTo>
                  <a:pt x="44564" y="136101"/>
                </a:lnTo>
                <a:lnTo>
                  <a:pt x="43045" y="138020"/>
                </a:lnTo>
                <a:lnTo>
                  <a:pt x="41079" y="139299"/>
                </a:lnTo>
                <a:lnTo>
                  <a:pt x="38816" y="140152"/>
                </a:lnTo>
                <a:lnTo>
                  <a:pt x="38260" y="141673"/>
                </a:lnTo>
                <a:lnTo>
                  <a:pt x="38842" y="143639"/>
                </a:lnTo>
                <a:lnTo>
                  <a:pt x="42068" y="149088"/>
                </a:lnTo>
                <a:lnTo>
                  <a:pt x="43285" y="149535"/>
                </a:lnTo>
                <a:lnTo>
                  <a:pt x="49549" y="150165"/>
                </a:lnTo>
                <a:lnTo>
                  <a:pt x="54725" y="150312"/>
                </a:lnTo>
                <a:lnTo>
                  <a:pt x="71476" y="150419"/>
                </a:lnTo>
                <a:lnTo>
                  <a:pt x="76225" y="149470"/>
                </a:lnTo>
                <a:lnTo>
                  <a:pt x="82249" y="147885"/>
                </a:lnTo>
                <a:lnTo>
                  <a:pt x="89123" y="145876"/>
                </a:lnTo>
                <a:lnTo>
                  <a:pt x="95610" y="144536"/>
                </a:lnTo>
                <a:lnTo>
                  <a:pt x="101840" y="143643"/>
                </a:lnTo>
                <a:lnTo>
                  <a:pt x="107899" y="143048"/>
                </a:lnTo>
                <a:lnTo>
                  <a:pt x="113842" y="142651"/>
                </a:lnTo>
                <a:lnTo>
                  <a:pt x="119710" y="142386"/>
                </a:lnTo>
                <a:lnTo>
                  <a:pt x="125527" y="142210"/>
                </a:lnTo>
                <a:lnTo>
                  <a:pt x="131310" y="141140"/>
                </a:lnTo>
                <a:lnTo>
                  <a:pt x="137070" y="139474"/>
                </a:lnTo>
                <a:lnTo>
                  <a:pt x="142815" y="137411"/>
                </a:lnTo>
                <a:lnTo>
                  <a:pt x="148550" y="135083"/>
                </a:lnTo>
                <a:lnTo>
                  <a:pt x="154278" y="132578"/>
                </a:lnTo>
                <a:lnTo>
                  <a:pt x="160002" y="129956"/>
                </a:lnTo>
                <a:lnTo>
                  <a:pt x="165724" y="128208"/>
                </a:lnTo>
                <a:lnTo>
                  <a:pt x="171442" y="127043"/>
                </a:lnTo>
                <a:lnTo>
                  <a:pt x="177160" y="126266"/>
                </a:lnTo>
                <a:lnTo>
                  <a:pt x="181924" y="124795"/>
                </a:lnTo>
                <a:lnTo>
                  <a:pt x="186053" y="122863"/>
                </a:lnTo>
                <a:lnTo>
                  <a:pt x="189758" y="120622"/>
                </a:lnTo>
                <a:lnTo>
                  <a:pt x="194133" y="119128"/>
                </a:lnTo>
                <a:lnTo>
                  <a:pt x="198954" y="118132"/>
                </a:lnTo>
                <a:lnTo>
                  <a:pt x="204074" y="117467"/>
                </a:lnTo>
                <a:lnTo>
                  <a:pt x="208440" y="116072"/>
                </a:lnTo>
                <a:lnTo>
                  <a:pt x="212302" y="114190"/>
                </a:lnTo>
                <a:lnTo>
                  <a:pt x="219134" y="110510"/>
                </a:lnTo>
                <a:lnTo>
                  <a:pt x="222289" y="109529"/>
                </a:lnTo>
                <a:lnTo>
                  <a:pt x="231458" y="1075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65"/>
          <p:cNvSpPr/>
          <p:nvPr/>
        </p:nvSpPr>
        <p:spPr>
          <a:xfrm>
            <a:off x="6517957" y="2323148"/>
            <a:ext cx="212354" cy="291465"/>
          </a:xfrm>
          <a:custGeom>
            <a:avLst/>
            <a:gdLst/>
            <a:ahLst/>
            <a:cxnLst/>
            <a:rect l="0" t="0" r="0" b="0"/>
            <a:pathLst>
              <a:path w="212354" h="291465">
                <a:moveTo>
                  <a:pt x="8573" y="8572"/>
                </a:moveTo>
                <a:lnTo>
                  <a:pt x="8573" y="352"/>
                </a:lnTo>
                <a:lnTo>
                  <a:pt x="13124" y="104"/>
                </a:lnTo>
                <a:lnTo>
                  <a:pt x="28724" y="8"/>
                </a:lnTo>
                <a:lnTo>
                  <a:pt x="65045" y="0"/>
                </a:lnTo>
                <a:lnTo>
                  <a:pt x="71939" y="952"/>
                </a:lnTo>
                <a:lnTo>
                  <a:pt x="79392" y="2539"/>
                </a:lnTo>
                <a:lnTo>
                  <a:pt x="87218" y="4550"/>
                </a:lnTo>
                <a:lnTo>
                  <a:pt x="95292" y="6843"/>
                </a:lnTo>
                <a:lnTo>
                  <a:pt x="111885" y="11931"/>
                </a:lnTo>
                <a:lnTo>
                  <a:pt x="120310" y="13669"/>
                </a:lnTo>
                <a:lnTo>
                  <a:pt x="128784" y="14827"/>
                </a:lnTo>
                <a:lnTo>
                  <a:pt x="137291" y="15599"/>
                </a:lnTo>
                <a:lnTo>
                  <a:pt x="144868" y="18019"/>
                </a:lnTo>
                <a:lnTo>
                  <a:pt x="151823" y="21538"/>
                </a:lnTo>
                <a:lnTo>
                  <a:pt x="181225" y="40872"/>
                </a:lnTo>
                <a:lnTo>
                  <a:pt x="187492" y="46298"/>
                </a:lnTo>
                <a:lnTo>
                  <a:pt x="192622" y="51820"/>
                </a:lnTo>
                <a:lnTo>
                  <a:pt x="196995" y="57406"/>
                </a:lnTo>
                <a:lnTo>
                  <a:pt x="200863" y="63036"/>
                </a:lnTo>
                <a:lnTo>
                  <a:pt x="204393" y="68693"/>
                </a:lnTo>
                <a:lnTo>
                  <a:pt x="207699" y="74370"/>
                </a:lnTo>
                <a:lnTo>
                  <a:pt x="209904" y="80060"/>
                </a:lnTo>
                <a:lnTo>
                  <a:pt x="211374" y="85758"/>
                </a:lnTo>
                <a:lnTo>
                  <a:pt x="212353" y="91462"/>
                </a:lnTo>
                <a:lnTo>
                  <a:pt x="212053" y="98122"/>
                </a:lnTo>
                <a:lnTo>
                  <a:pt x="210902" y="105419"/>
                </a:lnTo>
                <a:lnTo>
                  <a:pt x="209181" y="113142"/>
                </a:lnTo>
                <a:lnTo>
                  <a:pt x="208034" y="120195"/>
                </a:lnTo>
                <a:lnTo>
                  <a:pt x="207269" y="126802"/>
                </a:lnTo>
                <a:lnTo>
                  <a:pt x="206760" y="133112"/>
                </a:lnTo>
                <a:lnTo>
                  <a:pt x="205468" y="139223"/>
                </a:lnTo>
                <a:lnTo>
                  <a:pt x="203653" y="145203"/>
                </a:lnTo>
                <a:lnTo>
                  <a:pt x="201491" y="151094"/>
                </a:lnTo>
                <a:lnTo>
                  <a:pt x="197192" y="157879"/>
                </a:lnTo>
                <a:lnTo>
                  <a:pt x="191469" y="165260"/>
                </a:lnTo>
                <a:lnTo>
                  <a:pt x="184796" y="173038"/>
                </a:lnTo>
                <a:lnTo>
                  <a:pt x="178442" y="180128"/>
                </a:lnTo>
                <a:lnTo>
                  <a:pt x="166303" y="193086"/>
                </a:lnTo>
                <a:lnTo>
                  <a:pt x="124114" y="235873"/>
                </a:lnTo>
                <a:lnTo>
                  <a:pt x="117033" y="242021"/>
                </a:lnTo>
                <a:lnTo>
                  <a:pt x="109454" y="248024"/>
                </a:lnTo>
                <a:lnTo>
                  <a:pt x="101545" y="253932"/>
                </a:lnTo>
                <a:lnTo>
                  <a:pt x="94367" y="258822"/>
                </a:lnTo>
                <a:lnTo>
                  <a:pt x="87676" y="263036"/>
                </a:lnTo>
                <a:lnTo>
                  <a:pt x="81310" y="266797"/>
                </a:lnTo>
                <a:lnTo>
                  <a:pt x="74210" y="270257"/>
                </a:lnTo>
                <a:lnTo>
                  <a:pt x="66618" y="273516"/>
                </a:lnTo>
                <a:lnTo>
                  <a:pt x="58700" y="276641"/>
                </a:lnTo>
                <a:lnTo>
                  <a:pt x="51516" y="279677"/>
                </a:lnTo>
                <a:lnTo>
                  <a:pt x="29492" y="289724"/>
                </a:lnTo>
                <a:lnTo>
                  <a:pt x="26328" y="290304"/>
                </a:lnTo>
                <a:lnTo>
                  <a:pt x="22315" y="290691"/>
                </a:lnTo>
                <a:lnTo>
                  <a:pt x="11287" y="291311"/>
                </a:lnTo>
                <a:lnTo>
                  <a:pt x="4827" y="291419"/>
                </a:lnTo>
                <a:lnTo>
                  <a:pt x="0" y="2914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66"/>
          <p:cNvSpPr/>
          <p:nvPr/>
        </p:nvSpPr>
        <p:spPr>
          <a:xfrm>
            <a:off x="5463540" y="2657475"/>
            <a:ext cx="58783" cy="317183"/>
          </a:xfrm>
          <a:custGeom>
            <a:avLst/>
            <a:gdLst/>
            <a:ahLst/>
            <a:cxnLst/>
            <a:rect l="0" t="0" r="0" b="0"/>
            <a:pathLst>
              <a:path w="58783" h="317183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39"/>
                </a:lnTo>
                <a:lnTo>
                  <a:pt x="8219" y="7380"/>
                </a:lnTo>
                <a:lnTo>
                  <a:pt x="8551" y="17233"/>
                </a:lnTo>
                <a:lnTo>
                  <a:pt x="8569" y="33513"/>
                </a:lnTo>
                <a:lnTo>
                  <a:pt x="9523" y="37582"/>
                </a:lnTo>
                <a:lnTo>
                  <a:pt x="11111" y="41247"/>
                </a:lnTo>
                <a:lnTo>
                  <a:pt x="13122" y="44643"/>
                </a:lnTo>
                <a:lnTo>
                  <a:pt x="14463" y="48812"/>
                </a:lnTo>
                <a:lnTo>
                  <a:pt x="15953" y="58524"/>
                </a:lnTo>
                <a:lnTo>
                  <a:pt x="16615" y="66650"/>
                </a:lnTo>
                <a:lnTo>
                  <a:pt x="16791" y="70151"/>
                </a:lnTo>
                <a:lnTo>
                  <a:pt x="17862" y="74390"/>
                </a:lnTo>
                <a:lnTo>
                  <a:pt x="19528" y="79120"/>
                </a:lnTo>
                <a:lnTo>
                  <a:pt x="21591" y="84179"/>
                </a:lnTo>
                <a:lnTo>
                  <a:pt x="22966" y="89457"/>
                </a:lnTo>
                <a:lnTo>
                  <a:pt x="23883" y="94881"/>
                </a:lnTo>
                <a:lnTo>
                  <a:pt x="24494" y="100401"/>
                </a:lnTo>
                <a:lnTo>
                  <a:pt x="24902" y="105986"/>
                </a:lnTo>
                <a:lnTo>
                  <a:pt x="25174" y="111615"/>
                </a:lnTo>
                <a:lnTo>
                  <a:pt x="25476" y="122949"/>
                </a:lnTo>
                <a:lnTo>
                  <a:pt x="25714" y="185738"/>
                </a:lnTo>
                <a:lnTo>
                  <a:pt x="26668" y="192405"/>
                </a:lnTo>
                <a:lnTo>
                  <a:pt x="28256" y="199708"/>
                </a:lnTo>
                <a:lnTo>
                  <a:pt x="30267" y="207433"/>
                </a:lnTo>
                <a:lnTo>
                  <a:pt x="31608" y="214489"/>
                </a:lnTo>
                <a:lnTo>
                  <a:pt x="32502" y="221097"/>
                </a:lnTo>
                <a:lnTo>
                  <a:pt x="33098" y="227408"/>
                </a:lnTo>
                <a:lnTo>
                  <a:pt x="33760" y="236960"/>
                </a:lnTo>
                <a:lnTo>
                  <a:pt x="34054" y="245333"/>
                </a:lnTo>
                <a:lnTo>
                  <a:pt x="34185" y="255404"/>
                </a:lnTo>
                <a:lnTo>
                  <a:pt x="35172" y="259804"/>
                </a:lnTo>
                <a:lnTo>
                  <a:pt x="36783" y="263690"/>
                </a:lnTo>
                <a:lnTo>
                  <a:pt x="38810" y="267233"/>
                </a:lnTo>
                <a:lnTo>
                  <a:pt x="40161" y="271500"/>
                </a:lnTo>
                <a:lnTo>
                  <a:pt x="41662" y="281322"/>
                </a:lnTo>
                <a:lnTo>
                  <a:pt x="43014" y="285655"/>
                </a:lnTo>
                <a:lnTo>
                  <a:pt x="44869" y="289497"/>
                </a:lnTo>
                <a:lnTo>
                  <a:pt x="47057" y="293010"/>
                </a:lnTo>
                <a:lnTo>
                  <a:pt x="48516" y="296305"/>
                </a:lnTo>
                <a:lnTo>
                  <a:pt x="50137" y="302506"/>
                </a:lnTo>
                <a:lnTo>
                  <a:pt x="51050" y="306801"/>
                </a:lnTo>
                <a:lnTo>
                  <a:pt x="52131" y="308357"/>
                </a:lnTo>
                <a:lnTo>
                  <a:pt x="53804" y="310346"/>
                </a:lnTo>
                <a:lnTo>
                  <a:pt x="58782" y="315832"/>
                </a:lnTo>
                <a:lnTo>
                  <a:pt x="58238" y="316282"/>
                </a:lnTo>
                <a:lnTo>
                  <a:pt x="56923" y="316582"/>
                </a:lnTo>
                <a:lnTo>
                  <a:pt x="51477" y="317178"/>
                </a:lnTo>
                <a:lnTo>
                  <a:pt x="51435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67"/>
          <p:cNvSpPr/>
          <p:nvPr/>
        </p:nvSpPr>
        <p:spPr>
          <a:xfrm>
            <a:off x="5377919" y="2854642"/>
            <a:ext cx="265644" cy="136796"/>
          </a:xfrm>
          <a:custGeom>
            <a:avLst/>
            <a:gdLst/>
            <a:ahLst/>
            <a:cxnLst/>
            <a:rect l="0" t="0" r="0" b="0"/>
            <a:pathLst>
              <a:path w="265644" h="136796">
                <a:moveTo>
                  <a:pt x="8468" y="34290"/>
                </a:moveTo>
                <a:lnTo>
                  <a:pt x="0" y="34290"/>
                </a:lnTo>
                <a:lnTo>
                  <a:pt x="8117" y="34290"/>
                </a:lnTo>
                <a:lnTo>
                  <a:pt x="10852" y="36830"/>
                </a:lnTo>
                <a:lnTo>
                  <a:pt x="37084" y="62909"/>
                </a:lnTo>
                <a:lnTo>
                  <a:pt x="39928" y="64799"/>
                </a:lnTo>
                <a:lnTo>
                  <a:pt x="45628" y="66900"/>
                </a:lnTo>
                <a:lnTo>
                  <a:pt x="51336" y="70373"/>
                </a:lnTo>
                <a:lnTo>
                  <a:pt x="54192" y="72633"/>
                </a:lnTo>
                <a:lnTo>
                  <a:pt x="57048" y="75092"/>
                </a:lnTo>
                <a:lnTo>
                  <a:pt x="59904" y="77684"/>
                </a:lnTo>
                <a:lnTo>
                  <a:pt x="65619" y="83104"/>
                </a:lnTo>
                <a:lnTo>
                  <a:pt x="71333" y="88688"/>
                </a:lnTo>
                <a:lnTo>
                  <a:pt x="75143" y="91510"/>
                </a:lnTo>
                <a:lnTo>
                  <a:pt x="79588" y="94344"/>
                </a:lnTo>
                <a:lnTo>
                  <a:pt x="84456" y="97186"/>
                </a:lnTo>
                <a:lnTo>
                  <a:pt x="88655" y="100033"/>
                </a:lnTo>
                <a:lnTo>
                  <a:pt x="92406" y="102884"/>
                </a:lnTo>
                <a:lnTo>
                  <a:pt x="95859" y="105737"/>
                </a:lnTo>
                <a:lnTo>
                  <a:pt x="102236" y="108907"/>
                </a:lnTo>
                <a:lnTo>
                  <a:pt x="105269" y="109752"/>
                </a:lnTo>
                <a:lnTo>
                  <a:pt x="111181" y="113231"/>
                </a:lnTo>
                <a:lnTo>
                  <a:pt x="114091" y="115492"/>
                </a:lnTo>
                <a:lnTo>
                  <a:pt x="116983" y="117952"/>
                </a:lnTo>
                <a:lnTo>
                  <a:pt x="119864" y="120545"/>
                </a:lnTo>
                <a:lnTo>
                  <a:pt x="122737" y="123226"/>
                </a:lnTo>
                <a:lnTo>
                  <a:pt x="125605" y="125013"/>
                </a:lnTo>
                <a:lnTo>
                  <a:pt x="133239" y="127529"/>
                </a:lnTo>
                <a:lnTo>
                  <a:pt x="135360" y="128117"/>
                </a:lnTo>
                <a:lnTo>
                  <a:pt x="138842" y="130918"/>
                </a:lnTo>
                <a:lnTo>
                  <a:pt x="141104" y="132999"/>
                </a:lnTo>
                <a:lnTo>
                  <a:pt x="143564" y="134386"/>
                </a:lnTo>
                <a:lnTo>
                  <a:pt x="151817" y="136612"/>
                </a:lnTo>
                <a:lnTo>
                  <a:pt x="152612" y="136795"/>
                </a:lnTo>
                <a:lnTo>
                  <a:pt x="154094" y="135964"/>
                </a:lnTo>
                <a:lnTo>
                  <a:pt x="158281" y="132501"/>
                </a:lnTo>
                <a:lnTo>
                  <a:pt x="159778" y="130244"/>
                </a:lnTo>
                <a:lnTo>
                  <a:pt x="160777" y="127787"/>
                </a:lnTo>
                <a:lnTo>
                  <a:pt x="161442" y="125196"/>
                </a:lnTo>
                <a:lnTo>
                  <a:pt x="162838" y="122517"/>
                </a:lnTo>
                <a:lnTo>
                  <a:pt x="164722" y="119778"/>
                </a:lnTo>
                <a:lnTo>
                  <a:pt x="166930" y="116999"/>
                </a:lnTo>
                <a:lnTo>
                  <a:pt x="169354" y="113242"/>
                </a:lnTo>
                <a:lnTo>
                  <a:pt x="171923" y="108832"/>
                </a:lnTo>
                <a:lnTo>
                  <a:pt x="174588" y="103987"/>
                </a:lnTo>
                <a:lnTo>
                  <a:pt x="180089" y="93524"/>
                </a:lnTo>
                <a:lnTo>
                  <a:pt x="182890" y="88067"/>
                </a:lnTo>
                <a:lnTo>
                  <a:pt x="186662" y="82524"/>
                </a:lnTo>
                <a:lnTo>
                  <a:pt x="191082" y="76923"/>
                </a:lnTo>
                <a:lnTo>
                  <a:pt x="195932" y="71285"/>
                </a:lnTo>
                <a:lnTo>
                  <a:pt x="201072" y="65621"/>
                </a:lnTo>
                <a:lnTo>
                  <a:pt x="211863" y="54247"/>
                </a:lnTo>
                <a:lnTo>
                  <a:pt x="216454" y="48547"/>
                </a:lnTo>
                <a:lnTo>
                  <a:pt x="220468" y="42842"/>
                </a:lnTo>
                <a:lnTo>
                  <a:pt x="224096" y="37134"/>
                </a:lnTo>
                <a:lnTo>
                  <a:pt x="228420" y="32376"/>
                </a:lnTo>
                <a:lnTo>
                  <a:pt x="233208" y="28252"/>
                </a:lnTo>
                <a:lnTo>
                  <a:pt x="238304" y="24549"/>
                </a:lnTo>
                <a:lnTo>
                  <a:pt x="241702" y="21129"/>
                </a:lnTo>
                <a:lnTo>
                  <a:pt x="243968" y="17896"/>
                </a:lnTo>
                <a:lnTo>
                  <a:pt x="245478" y="14788"/>
                </a:lnTo>
                <a:lnTo>
                  <a:pt x="247437" y="11764"/>
                </a:lnTo>
                <a:lnTo>
                  <a:pt x="249696" y="8795"/>
                </a:lnTo>
                <a:lnTo>
                  <a:pt x="252154" y="5864"/>
                </a:lnTo>
                <a:lnTo>
                  <a:pt x="254745" y="3909"/>
                </a:lnTo>
                <a:lnTo>
                  <a:pt x="261991" y="1158"/>
                </a:lnTo>
                <a:lnTo>
                  <a:pt x="26564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Finding angle measures in an isosceles trapezoid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Two congruent angles of an isosceles trapezoid have measures 3x + 10 and 5x -10. Find the value of x and then give the measures of all angles of the trapezoid.</a:t>
            </a:r>
          </a:p>
          <a:p>
            <a:pPr>
              <a:buFontTx/>
              <a:buNone/>
            </a:pPr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879410"/>
            <a:ext cx="3657600" cy="2311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5" name="SMARTPenAnnotation0"/>
          <p:cNvSpPr/>
          <p:nvPr/>
        </p:nvSpPr>
        <p:spPr>
          <a:xfrm>
            <a:off x="731624" y="3857742"/>
            <a:ext cx="265129" cy="384293"/>
          </a:xfrm>
          <a:custGeom>
            <a:avLst/>
            <a:gdLst/>
            <a:ahLst/>
            <a:cxnLst/>
            <a:rect l="0" t="0" r="0" b="0"/>
            <a:pathLst>
              <a:path w="265129" h="384293">
                <a:moveTo>
                  <a:pt x="8468" y="42745"/>
                </a:moveTo>
                <a:lnTo>
                  <a:pt x="248" y="42745"/>
                </a:lnTo>
                <a:lnTo>
                  <a:pt x="0" y="38195"/>
                </a:lnTo>
                <a:lnTo>
                  <a:pt x="918" y="35901"/>
                </a:lnTo>
                <a:lnTo>
                  <a:pt x="4477" y="30814"/>
                </a:lnTo>
                <a:lnTo>
                  <a:pt x="6760" y="29076"/>
                </a:lnTo>
                <a:lnTo>
                  <a:pt x="9234" y="27917"/>
                </a:lnTo>
                <a:lnTo>
                  <a:pt x="15476" y="25677"/>
                </a:lnTo>
                <a:lnTo>
                  <a:pt x="19807" y="23747"/>
                </a:lnTo>
                <a:lnTo>
                  <a:pt x="24600" y="21507"/>
                </a:lnTo>
                <a:lnTo>
                  <a:pt x="32465" y="16478"/>
                </a:lnTo>
                <a:lnTo>
                  <a:pt x="35896" y="13804"/>
                </a:lnTo>
                <a:lnTo>
                  <a:pt x="41041" y="12021"/>
                </a:lnTo>
                <a:lnTo>
                  <a:pt x="47328" y="10832"/>
                </a:lnTo>
                <a:lnTo>
                  <a:pt x="54377" y="10040"/>
                </a:lnTo>
                <a:lnTo>
                  <a:pt x="60029" y="8559"/>
                </a:lnTo>
                <a:lnTo>
                  <a:pt x="64750" y="6620"/>
                </a:lnTo>
                <a:lnTo>
                  <a:pt x="68849" y="4374"/>
                </a:lnTo>
                <a:lnTo>
                  <a:pt x="73487" y="2877"/>
                </a:lnTo>
                <a:lnTo>
                  <a:pt x="78484" y="1879"/>
                </a:lnTo>
                <a:lnTo>
                  <a:pt x="83720" y="1213"/>
                </a:lnTo>
                <a:lnTo>
                  <a:pt x="89116" y="770"/>
                </a:lnTo>
                <a:lnTo>
                  <a:pt x="94618" y="474"/>
                </a:lnTo>
                <a:lnTo>
                  <a:pt x="108924" y="58"/>
                </a:lnTo>
                <a:lnTo>
                  <a:pt x="112586" y="0"/>
                </a:lnTo>
                <a:lnTo>
                  <a:pt x="116933" y="913"/>
                </a:lnTo>
                <a:lnTo>
                  <a:pt x="121735" y="2475"/>
                </a:lnTo>
                <a:lnTo>
                  <a:pt x="126842" y="4468"/>
                </a:lnTo>
                <a:lnTo>
                  <a:pt x="135056" y="9223"/>
                </a:lnTo>
                <a:lnTo>
                  <a:pt x="141882" y="14511"/>
                </a:lnTo>
                <a:lnTo>
                  <a:pt x="148091" y="20037"/>
                </a:lnTo>
                <a:lnTo>
                  <a:pt x="150127" y="23796"/>
                </a:lnTo>
                <a:lnTo>
                  <a:pt x="152390" y="33053"/>
                </a:lnTo>
                <a:lnTo>
                  <a:pt x="153664" y="44424"/>
                </a:lnTo>
                <a:lnTo>
                  <a:pt x="153962" y="53334"/>
                </a:lnTo>
                <a:lnTo>
                  <a:pt x="154153" y="74576"/>
                </a:lnTo>
                <a:lnTo>
                  <a:pt x="151640" y="85785"/>
                </a:lnTo>
                <a:lnTo>
                  <a:pt x="147347" y="97116"/>
                </a:lnTo>
                <a:lnTo>
                  <a:pt x="142265" y="108503"/>
                </a:lnTo>
                <a:lnTo>
                  <a:pt x="134291" y="119913"/>
                </a:lnTo>
                <a:lnTo>
                  <a:pt x="129497" y="125623"/>
                </a:lnTo>
                <a:lnTo>
                  <a:pt x="121631" y="134507"/>
                </a:lnTo>
                <a:lnTo>
                  <a:pt x="114008" y="142583"/>
                </a:lnTo>
                <a:lnTo>
                  <a:pt x="104270" y="152523"/>
                </a:lnTo>
                <a:lnTo>
                  <a:pt x="99006" y="156888"/>
                </a:lnTo>
                <a:lnTo>
                  <a:pt x="93592" y="160750"/>
                </a:lnTo>
                <a:lnTo>
                  <a:pt x="88077" y="164278"/>
                </a:lnTo>
                <a:lnTo>
                  <a:pt x="83448" y="167582"/>
                </a:lnTo>
                <a:lnTo>
                  <a:pt x="75765" y="173793"/>
                </a:lnTo>
                <a:lnTo>
                  <a:pt x="69175" y="179728"/>
                </a:lnTo>
                <a:lnTo>
                  <a:pt x="61734" y="186749"/>
                </a:lnTo>
                <a:lnTo>
                  <a:pt x="60171" y="187325"/>
                </a:lnTo>
                <a:lnTo>
                  <a:pt x="52683" y="188326"/>
                </a:lnTo>
                <a:lnTo>
                  <a:pt x="58830" y="188464"/>
                </a:lnTo>
                <a:lnTo>
                  <a:pt x="59188" y="187516"/>
                </a:lnTo>
                <a:lnTo>
                  <a:pt x="59585" y="183923"/>
                </a:lnTo>
                <a:lnTo>
                  <a:pt x="61596" y="182584"/>
                </a:lnTo>
                <a:lnTo>
                  <a:pt x="68910" y="181095"/>
                </a:lnTo>
                <a:lnTo>
                  <a:pt x="73528" y="180699"/>
                </a:lnTo>
                <a:lnTo>
                  <a:pt x="78511" y="180434"/>
                </a:lnTo>
                <a:lnTo>
                  <a:pt x="83739" y="180258"/>
                </a:lnTo>
                <a:lnTo>
                  <a:pt x="89128" y="179188"/>
                </a:lnTo>
                <a:lnTo>
                  <a:pt x="94627" y="177522"/>
                </a:lnTo>
                <a:lnTo>
                  <a:pt x="100197" y="175459"/>
                </a:lnTo>
                <a:lnTo>
                  <a:pt x="107721" y="174083"/>
                </a:lnTo>
                <a:lnTo>
                  <a:pt x="116546" y="173166"/>
                </a:lnTo>
                <a:lnTo>
                  <a:pt x="126240" y="172555"/>
                </a:lnTo>
                <a:lnTo>
                  <a:pt x="134608" y="171195"/>
                </a:lnTo>
                <a:lnTo>
                  <a:pt x="142091" y="169336"/>
                </a:lnTo>
                <a:lnTo>
                  <a:pt x="148985" y="167144"/>
                </a:lnTo>
                <a:lnTo>
                  <a:pt x="156439" y="165683"/>
                </a:lnTo>
                <a:lnTo>
                  <a:pt x="164265" y="164708"/>
                </a:lnTo>
                <a:lnTo>
                  <a:pt x="172340" y="164059"/>
                </a:lnTo>
                <a:lnTo>
                  <a:pt x="179629" y="163626"/>
                </a:lnTo>
                <a:lnTo>
                  <a:pt x="192807" y="163145"/>
                </a:lnTo>
                <a:lnTo>
                  <a:pt x="198988" y="163969"/>
                </a:lnTo>
                <a:lnTo>
                  <a:pt x="205014" y="165471"/>
                </a:lnTo>
                <a:lnTo>
                  <a:pt x="210936" y="167425"/>
                </a:lnTo>
                <a:lnTo>
                  <a:pt x="216789" y="169680"/>
                </a:lnTo>
                <a:lnTo>
                  <a:pt x="222596" y="172136"/>
                </a:lnTo>
                <a:lnTo>
                  <a:pt x="228373" y="174726"/>
                </a:lnTo>
                <a:lnTo>
                  <a:pt x="233176" y="177405"/>
                </a:lnTo>
                <a:lnTo>
                  <a:pt x="241053" y="182921"/>
                </a:lnTo>
                <a:lnTo>
                  <a:pt x="247729" y="188548"/>
                </a:lnTo>
                <a:lnTo>
                  <a:pt x="250843" y="191382"/>
                </a:lnTo>
                <a:lnTo>
                  <a:pt x="256843" y="199611"/>
                </a:lnTo>
                <a:lnTo>
                  <a:pt x="261732" y="208665"/>
                </a:lnTo>
                <a:lnTo>
                  <a:pt x="263905" y="215865"/>
                </a:lnTo>
                <a:lnTo>
                  <a:pt x="264870" y="224780"/>
                </a:lnTo>
                <a:lnTo>
                  <a:pt x="265128" y="229824"/>
                </a:lnTo>
                <a:lnTo>
                  <a:pt x="262874" y="240509"/>
                </a:lnTo>
                <a:lnTo>
                  <a:pt x="258697" y="251608"/>
                </a:lnTo>
                <a:lnTo>
                  <a:pt x="253666" y="262890"/>
                </a:lnTo>
                <a:lnTo>
                  <a:pt x="245715" y="274255"/>
                </a:lnTo>
                <a:lnTo>
                  <a:pt x="240927" y="279953"/>
                </a:lnTo>
                <a:lnTo>
                  <a:pt x="235831" y="285656"/>
                </a:lnTo>
                <a:lnTo>
                  <a:pt x="225088" y="297073"/>
                </a:lnTo>
                <a:lnTo>
                  <a:pt x="208330" y="314211"/>
                </a:lnTo>
                <a:lnTo>
                  <a:pt x="201717" y="319925"/>
                </a:lnTo>
                <a:lnTo>
                  <a:pt x="194451" y="325639"/>
                </a:lnTo>
                <a:lnTo>
                  <a:pt x="186749" y="331353"/>
                </a:lnTo>
                <a:lnTo>
                  <a:pt x="179709" y="337068"/>
                </a:lnTo>
                <a:lnTo>
                  <a:pt x="173111" y="342783"/>
                </a:lnTo>
                <a:lnTo>
                  <a:pt x="166808" y="348498"/>
                </a:lnTo>
                <a:lnTo>
                  <a:pt x="160700" y="353261"/>
                </a:lnTo>
                <a:lnTo>
                  <a:pt x="154724" y="357388"/>
                </a:lnTo>
                <a:lnTo>
                  <a:pt x="148834" y="361092"/>
                </a:lnTo>
                <a:lnTo>
                  <a:pt x="143003" y="364514"/>
                </a:lnTo>
                <a:lnTo>
                  <a:pt x="137210" y="367748"/>
                </a:lnTo>
                <a:lnTo>
                  <a:pt x="131444" y="370856"/>
                </a:lnTo>
                <a:lnTo>
                  <a:pt x="126647" y="372928"/>
                </a:lnTo>
                <a:lnTo>
                  <a:pt x="118777" y="375231"/>
                </a:lnTo>
                <a:lnTo>
                  <a:pt x="112104" y="378794"/>
                </a:lnTo>
                <a:lnTo>
                  <a:pt x="108991" y="381077"/>
                </a:lnTo>
                <a:lnTo>
                  <a:pt x="102992" y="383615"/>
                </a:lnTo>
                <a:lnTo>
                  <a:pt x="100059" y="384292"/>
                </a:lnTo>
                <a:lnTo>
                  <a:pt x="97151" y="383790"/>
                </a:lnTo>
                <a:lnTo>
                  <a:pt x="91380" y="380693"/>
                </a:lnTo>
                <a:lnTo>
                  <a:pt x="85640" y="378682"/>
                </a:lnTo>
                <a:lnTo>
                  <a:pt x="82776" y="378145"/>
                </a:lnTo>
                <a:lnTo>
                  <a:pt x="80867" y="376835"/>
                </a:lnTo>
                <a:lnTo>
                  <a:pt x="79594" y="375010"/>
                </a:lnTo>
                <a:lnTo>
                  <a:pt x="78179" y="370441"/>
                </a:lnTo>
                <a:lnTo>
                  <a:pt x="77048" y="3599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"/>
          <p:cNvSpPr/>
          <p:nvPr/>
        </p:nvSpPr>
        <p:spPr>
          <a:xfrm>
            <a:off x="1069480" y="3943350"/>
            <a:ext cx="210680" cy="214313"/>
          </a:xfrm>
          <a:custGeom>
            <a:avLst/>
            <a:gdLst/>
            <a:ahLst/>
            <a:cxnLst/>
            <a:rect l="0" t="0" r="0" b="0"/>
            <a:pathLst>
              <a:path w="210680" h="214313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2"/>
                </a:lnTo>
                <a:lnTo>
                  <a:pt x="4691" y="4550"/>
                </a:lnTo>
                <a:lnTo>
                  <a:pt x="6679" y="5891"/>
                </a:lnTo>
                <a:lnTo>
                  <a:pt x="9909" y="6785"/>
                </a:lnTo>
                <a:lnTo>
                  <a:pt x="13967" y="7380"/>
                </a:lnTo>
                <a:lnTo>
                  <a:pt x="17626" y="8730"/>
                </a:lnTo>
                <a:lnTo>
                  <a:pt x="21017" y="10583"/>
                </a:lnTo>
                <a:lnTo>
                  <a:pt x="27325" y="15181"/>
                </a:lnTo>
                <a:lnTo>
                  <a:pt x="33304" y="20399"/>
                </a:lnTo>
                <a:lnTo>
                  <a:pt x="39136" y="25894"/>
                </a:lnTo>
                <a:lnTo>
                  <a:pt x="42024" y="28692"/>
                </a:lnTo>
                <a:lnTo>
                  <a:pt x="44903" y="32463"/>
                </a:lnTo>
                <a:lnTo>
                  <a:pt x="47774" y="36882"/>
                </a:lnTo>
                <a:lnTo>
                  <a:pt x="50641" y="41733"/>
                </a:lnTo>
                <a:lnTo>
                  <a:pt x="54457" y="45919"/>
                </a:lnTo>
                <a:lnTo>
                  <a:pt x="58906" y="49663"/>
                </a:lnTo>
                <a:lnTo>
                  <a:pt x="63777" y="53111"/>
                </a:lnTo>
                <a:lnTo>
                  <a:pt x="67977" y="57315"/>
                </a:lnTo>
                <a:lnTo>
                  <a:pt x="71730" y="62022"/>
                </a:lnTo>
                <a:lnTo>
                  <a:pt x="75184" y="67066"/>
                </a:lnTo>
                <a:lnTo>
                  <a:pt x="79391" y="72333"/>
                </a:lnTo>
                <a:lnTo>
                  <a:pt x="84102" y="77749"/>
                </a:lnTo>
                <a:lnTo>
                  <a:pt x="93463" y="87895"/>
                </a:lnTo>
                <a:lnTo>
                  <a:pt x="100798" y="95579"/>
                </a:lnTo>
                <a:lnTo>
                  <a:pt x="126507" y="121542"/>
                </a:lnTo>
                <a:lnTo>
                  <a:pt x="130752" y="124843"/>
                </a:lnTo>
                <a:lnTo>
                  <a:pt x="135487" y="127996"/>
                </a:lnTo>
                <a:lnTo>
                  <a:pt x="140549" y="131050"/>
                </a:lnTo>
                <a:lnTo>
                  <a:pt x="144876" y="134992"/>
                </a:lnTo>
                <a:lnTo>
                  <a:pt x="148713" y="139525"/>
                </a:lnTo>
                <a:lnTo>
                  <a:pt x="152223" y="144451"/>
                </a:lnTo>
                <a:lnTo>
                  <a:pt x="155516" y="148688"/>
                </a:lnTo>
                <a:lnTo>
                  <a:pt x="158664" y="152465"/>
                </a:lnTo>
                <a:lnTo>
                  <a:pt x="161715" y="155936"/>
                </a:lnTo>
                <a:lnTo>
                  <a:pt x="167645" y="162332"/>
                </a:lnTo>
                <a:lnTo>
                  <a:pt x="176339" y="171288"/>
                </a:lnTo>
                <a:lnTo>
                  <a:pt x="187809" y="182848"/>
                </a:lnTo>
                <a:lnTo>
                  <a:pt x="189718" y="185716"/>
                </a:lnTo>
                <a:lnTo>
                  <a:pt x="191838" y="191443"/>
                </a:lnTo>
                <a:lnTo>
                  <a:pt x="195321" y="197163"/>
                </a:lnTo>
                <a:lnTo>
                  <a:pt x="200043" y="202880"/>
                </a:lnTo>
                <a:lnTo>
                  <a:pt x="205317" y="208596"/>
                </a:lnTo>
                <a:lnTo>
                  <a:pt x="210679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"/>
          <p:cNvSpPr/>
          <p:nvPr/>
        </p:nvSpPr>
        <p:spPr>
          <a:xfrm>
            <a:off x="1057274" y="3934777"/>
            <a:ext cx="265749" cy="240031"/>
          </a:xfrm>
          <a:custGeom>
            <a:avLst/>
            <a:gdLst/>
            <a:ahLst/>
            <a:cxnLst/>
            <a:rect l="0" t="0" r="0" b="0"/>
            <a:pathLst>
              <a:path w="265749" h="240031">
                <a:moveTo>
                  <a:pt x="265748" y="0"/>
                </a:moveTo>
                <a:lnTo>
                  <a:pt x="252729" y="0"/>
                </a:lnTo>
                <a:lnTo>
                  <a:pt x="250401" y="952"/>
                </a:lnTo>
                <a:lnTo>
                  <a:pt x="242574" y="6844"/>
                </a:lnTo>
                <a:lnTo>
                  <a:pt x="237034" y="11932"/>
                </a:lnTo>
                <a:lnTo>
                  <a:pt x="224008" y="24702"/>
                </a:lnTo>
                <a:lnTo>
                  <a:pt x="219824" y="29803"/>
                </a:lnTo>
                <a:lnTo>
                  <a:pt x="216082" y="35109"/>
                </a:lnTo>
                <a:lnTo>
                  <a:pt x="212635" y="40551"/>
                </a:lnTo>
                <a:lnTo>
                  <a:pt x="208432" y="46084"/>
                </a:lnTo>
                <a:lnTo>
                  <a:pt x="203725" y="51678"/>
                </a:lnTo>
                <a:lnTo>
                  <a:pt x="198681" y="57312"/>
                </a:lnTo>
                <a:lnTo>
                  <a:pt x="187998" y="68652"/>
                </a:lnTo>
                <a:lnTo>
                  <a:pt x="161067" y="96005"/>
                </a:lnTo>
                <a:lnTo>
                  <a:pt x="154050" y="104009"/>
                </a:lnTo>
                <a:lnTo>
                  <a:pt x="147468" y="112201"/>
                </a:lnTo>
                <a:lnTo>
                  <a:pt x="141175" y="120521"/>
                </a:lnTo>
                <a:lnTo>
                  <a:pt x="134121" y="127973"/>
                </a:lnTo>
                <a:lnTo>
                  <a:pt x="126562" y="134845"/>
                </a:lnTo>
                <a:lnTo>
                  <a:pt x="118665" y="141332"/>
                </a:lnTo>
                <a:lnTo>
                  <a:pt x="111495" y="148514"/>
                </a:lnTo>
                <a:lnTo>
                  <a:pt x="104810" y="156159"/>
                </a:lnTo>
                <a:lnTo>
                  <a:pt x="98449" y="164113"/>
                </a:lnTo>
                <a:lnTo>
                  <a:pt x="92302" y="171321"/>
                </a:lnTo>
                <a:lnTo>
                  <a:pt x="86300" y="178032"/>
                </a:lnTo>
                <a:lnTo>
                  <a:pt x="80393" y="184411"/>
                </a:lnTo>
                <a:lnTo>
                  <a:pt x="73598" y="189615"/>
                </a:lnTo>
                <a:lnTo>
                  <a:pt x="66211" y="194038"/>
                </a:lnTo>
                <a:lnTo>
                  <a:pt x="58428" y="197939"/>
                </a:lnTo>
                <a:lnTo>
                  <a:pt x="53240" y="202444"/>
                </a:lnTo>
                <a:lnTo>
                  <a:pt x="49781" y="207353"/>
                </a:lnTo>
                <a:lnTo>
                  <a:pt x="47475" y="212531"/>
                </a:lnTo>
                <a:lnTo>
                  <a:pt x="44033" y="216935"/>
                </a:lnTo>
                <a:lnTo>
                  <a:pt x="39833" y="220823"/>
                </a:lnTo>
                <a:lnTo>
                  <a:pt x="35128" y="224368"/>
                </a:lnTo>
                <a:lnTo>
                  <a:pt x="27360" y="228307"/>
                </a:lnTo>
                <a:lnTo>
                  <a:pt x="20733" y="230057"/>
                </a:lnTo>
                <a:lnTo>
                  <a:pt x="14612" y="230835"/>
                </a:lnTo>
                <a:lnTo>
                  <a:pt x="11647" y="231995"/>
                </a:lnTo>
                <a:lnTo>
                  <a:pt x="3874" y="237226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"/>
          <p:cNvSpPr/>
          <p:nvPr/>
        </p:nvSpPr>
        <p:spPr>
          <a:xfrm>
            <a:off x="1460182" y="3909413"/>
            <a:ext cx="68581" cy="282540"/>
          </a:xfrm>
          <a:custGeom>
            <a:avLst/>
            <a:gdLst/>
            <a:ahLst/>
            <a:cxnLst/>
            <a:rect l="0" t="0" r="0" b="0"/>
            <a:pathLst>
              <a:path w="68581" h="282540">
                <a:moveTo>
                  <a:pt x="0" y="8219"/>
                </a:moveTo>
                <a:lnTo>
                  <a:pt x="0" y="3668"/>
                </a:lnTo>
                <a:lnTo>
                  <a:pt x="952" y="2328"/>
                </a:lnTo>
                <a:lnTo>
                  <a:pt x="2540" y="1434"/>
                </a:lnTo>
                <a:lnTo>
                  <a:pt x="7381" y="0"/>
                </a:lnTo>
                <a:lnTo>
                  <a:pt x="8731" y="835"/>
                </a:lnTo>
                <a:lnTo>
                  <a:pt x="10583" y="2343"/>
                </a:lnTo>
                <a:lnTo>
                  <a:pt x="12770" y="4302"/>
                </a:lnTo>
                <a:lnTo>
                  <a:pt x="15181" y="5608"/>
                </a:lnTo>
                <a:lnTo>
                  <a:pt x="17741" y="6478"/>
                </a:lnTo>
                <a:lnTo>
                  <a:pt x="20400" y="7059"/>
                </a:lnTo>
                <a:lnTo>
                  <a:pt x="22172" y="8398"/>
                </a:lnTo>
                <a:lnTo>
                  <a:pt x="23354" y="10243"/>
                </a:lnTo>
                <a:lnTo>
                  <a:pt x="24142" y="12426"/>
                </a:lnTo>
                <a:lnTo>
                  <a:pt x="25620" y="14834"/>
                </a:lnTo>
                <a:lnTo>
                  <a:pt x="27557" y="17391"/>
                </a:lnTo>
                <a:lnTo>
                  <a:pt x="29801" y="20049"/>
                </a:lnTo>
                <a:lnTo>
                  <a:pt x="32250" y="22773"/>
                </a:lnTo>
                <a:lnTo>
                  <a:pt x="37511" y="28340"/>
                </a:lnTo>
                <a:lnTo>
                  <a:pt x="40247" y="32111"/>
                </a:lnTo>
                <a:lnTo>
                  <a:pt x="43024" y="36529"/>
                </a:lnTo>
                <a:lnTo>
                  <a:pt x="45828" y="41380"/>
                </a:lnTo>
                <a:lnTo>
                  <a:pt x="47697" y="45566"/>
                </a:lnTo>
                <a:lnTo>
                  <a:pt x="49773" y="52758"/>
                </a:lnTo>
                <a:lnTo>
                  <a:pt x="51280" y="56962"/>
                </a:lnTo>
                <a:lnTo>
                  <a:pt x="53237" y="61669"/>
                </a:lnTo>
                <a:lnTo>
                  <a:pt x="55494" y="66713"/>
                </a:lnTo>
                <a:lnTo>
                  <a:pt x="56998" y="71980"/>
                </a:lnTo>
                <a:lnTo>
                  <a:pt x="58001" y="77396"/>
                </a:lnTo>
                <a:lnTo>
                  <a:pt x="58670" y="82912"/>
                </a:lnTo>
                <a:lnTo>
                  <a:pt x="59116" y="88494"/>
                </a:lnTo>
                <a:lnTo>
                  <a:pt x="59413" y="94121"/>
                </a:lnTo>
                <a:lnTo>
                  <a:pt x="59611" y="99777"/>
                </a:lnTo>
                <a:lnTo>
                  <a:pt x="60696" y="106405"/>
                </a:lnTo>
                <a:lnTo>
                  <a:pt x="62371" y="113682"/>
                </a:lnTo>
                <a:lnTo>
                  <a:pt x="64441" y="121390"/>
                </a:lnTo>
                <a:lnTo>
                  <a:pt x="64868" y="128434"/>
                </a:lnTo>
                <a:lnTo>
                  <a:pt x="64200" y="135035"/>
                </a:lnTo>
                <a:lnTo>
                  <a:pt x="62803" y="141340"/>
                </a:lnTo>
                <a:lnTo>
                  <a:pt x="62823" y="147449"/>
                </a:lnTo>
                <a:lnTo>
                  <a:pt x="63790" y="153426"/>
                </a:lnTo>
                <a:lnTo>
                  <a:pt x="65386" y="159316"/>
                </a:lnTo>
                <a:lnTo>
                  <a:pt x="66451" y="166101"/>
                </a:lnTo>
                <a:lnTo>
                  <a:pt x="67161" y="173481"/>
                </a:lnTo>
                <a:lnTo>
                  <a:pt x="67634" y="181259"/>
                </a:lnTo>
                <a:lnTo>
                  <a:pt x="68159" y="194981"/>
                </a:lnTo>
                <a:lnTo>
                  <a:pt x="68455" y="213416"/>
                </a:lnTo>
                <a:lnTo>
                  <a:pt x="68580" y="2825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"/>
          <p:cNvSpPr/>
          <p:nvPr/>
        </p:nvSpPr>
        <p:spPr>
          <a:xfrm>
            <a:off x="1383061" y="4020610"/>
            <a:ext cx="385732" cy="59901"/>
          </a:xfrm>
          <a:custGeom>
            <a:avLst/>
            <a:gdLst/>
            <a:ahLst/>
            <a:cxnLst/>
            <a:rect l="0" t="0" r="0" b="0"/>
            <a:pathLst>
              <a:path w="385732" h="59901">
                <a:moveTo>
                  <a:pt x="8541" y="59900"/>
                </a:moveTo>
                <a:lnTo>
                  <a:pt x="321" y="51680"/>
                </a:lnTo>
                <a:lnTo>
                  <a:pt x="204" y="50610"/>
                </a:lnTo>
                <a:lnTo>
                  <a:pt x="125" y="48944"/>
                </a:lnTo>
                <a:lnTo>
                  <a:pt x="0" y="43977"/>
                </a:lnTo>
                <a:lnTo>
                  <a:pt x="942" y="43570"/>
                </a:lnTo>
                <a:lnTo>
                  <a:pt x="4529" y="43117"/>
                </a:lnTo>
                <a:lnTo>
                  <a:pt x="6818" y="42043"/>
                </a:lnTo>
                <a:lnTo>
                  <a:pt x="9298" y="40375"/>
                </a:lnTo>
                <a:lnTo>
                  <a:pt x="11903" y="38311"/>
                </a:lnTo>
                <a:lnTo>
                  <a:pt x="15545" y="36935"/>
                </a:lnTo>
                <a:lnTo>
                  <a:pt x="30725" y="34045"/>
                </a:lnTo>
                <a:lnTo>
                  <a:pt x="37617" y="32186"/>
                </a:lnTo>
                <a:lnTo>
                  <a:pt x="45070" y="29994"/>
                </a:lnTo>
                <a:lnTo>
                  <a:pt x="51944" y="28532"/>
                </a:lnTo>
                <a:lnTo>
                  <a:pt x="58431" y="27558"/>
                </a:lnTo>
                <a:lnTo>
                  <a:pt x="64661" y="26909"/>
                </a:lnTo>
                <a:lnTo>
                  <a:pt x="70719" y="25523"/>
                </a:lnTo>
                <a:lnTo>
                  <a:pt x="76663" y="23647"/>
                </a:lnTo>
                <a:lnTo>
                  <a:pt x="82531" y="21444"/>
                </a:lnTo>
                <a:lnTo>
                  <a:pt x="89300" y="19975"/>
                </a:lnTo>
                <a:lnTo>
                  <a:pt x="96670" y="18996"/>
                </a:lnTo>
                <a:lnTo>
                  <a:pt x="104441" y="18343"/>
                </a:lnTo>
                <a:lnTo>
                  <a:pt x="112480" y="16955"/>
                </a:lnTo>
                <a:lnTo>
                  <a:pt x="120696" y="15077"/>
                </a:lnTo>
                <a:lnTo>
                  <a:pt x="129031" y="12873"/>
                </a:lnTo>
                <a:lnTo>
                  <a:pt x="137445" y="11403"/>
                </a:lnTo>
                <a:lnTo>
                  <a:pt x="145912" y="10424"/>
                </a:lnTo>
                <a:lnTo>
                  <a:pt x="154414" y="9771"/>
                </a:lnTo>
                <a:lnTo>
                  <a:pt x="162940" y="9335"/>
                </a:lnTo>
                <a:lnTo>
                  <a:pt x="180033" y="8852"/>
                </a:lnTo>
                <a:lnTo>
                  <a:pt x="188591" y="7770"/>
                </a:lnTo>
                <a:lnTo>
                  <a:pt x="197154" y="6097"/>
                </a:lnTo>
                <a:lnTo>
                  <a:pt x="205721" y="4029"/>
                </a:lnTo>
                <a:lnTo>
                  <a:pt x="214289" y="2650"/>
                </a:lnTo>
                <a:lnTo>
                  <a:pt x="222859" y="1731"/>
                </a:lnTo>
                <a:lnTo>
                  <a:pt x="231430" y="1118"/>
                </a:lnTo>
                <a:lnTo>
                  <a:pt x="240001" y="709"/>
                </a:lnTo>
                <a:lnTo>
                  <a:pt x="257144" y="255"/>
                </a:lnTo>
                <a:lnTo>
                  <a:pt x="278310" y="0"/>
                </a:lnTo>
                <a:lnTo>
                  <a:pt x="285542" y="916"/>
                </a:lnTo>
                <a:lnTo>
                  <a:pt x="293221" y="2480"/>
                </a:lnTo>
                <a:lnTo>
                  <a:pt x="301198" y="4475"/>
                </a:lnTo>
                <a:lnTo>
                  <a:pt x="308420" y="5805"/>
                </a:lnTo>
                <a:lnTo>
                  <a:pt x="315141" y="6691"/>
                </a:lnTo>
                <a:lnTo>
                  <a:pt x="321526" y="7282"/>
                </a:lnTo>
                <a:lnTo>
                  <a:pt x="327687" y="7676"/>
                </a:lnTo>
                <a:lnTo>
                  <a:pt x="339614" y="8114"/>
                </a:lnTo>
                <a:lnTo>
                  <a:pt x="352488" y="8361"/>
                </a:lnTo>
                <a:lnTo>
                  <a:pt x="385731" y="8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"/>
          <p:cNvSpPr/>
          <p:nvPr/>
        </p:nvSpPr>
        <p:spPr>
          <a:xfrm>
            <a:off x="1845953" y="3917632"/>
            <a:ext cx="25710" cy="257176"/>
          </a:xfrm>
          <a:custGeom>
            <a:avLst/>
            <a:gdLst/>
            <a:ahLst/>
            <a:cxnLst/>
            <a:rect l="0" t="0" r="0" b="0"/>
            <a:pathLst>
              <a:path w="25710" h="257176">
                <a:moveTo>
                  <a:pt x="8564" y="0"/>
                </a:moveTo>
                <a:lnTo>
                  <a:pt x="344" y="0"/>
                </a:lnTo>
                <a:lnTo>
                  <a:pt x="23" y="7381"/>
                </a:lnTo>
                <a:lnTo>
                  <a:pt x="0" y="12770"/>
                </a:lnTo>
                <a:lnTo>
                  <a:pt x="950" y="16134"/>
                </a:lnTo>
                <a:lnTo>
                  <a:pt x="2536" y="20281"/>
                </a:lnTo>
                <a:lnTo>
                  <a:pt x="4545" y="24950"/>
                </a:lnTo>
                <a:lnTo>
                  <a:pt x="5884" y="29969"/>
                </a:lnTo>
                <a:lnTo>
                  <a:pt x="6778" y="35219"/>
                </a:lnTo>
                <a:lnTo>
                  <a:pt x="7373" y="40624"/>
                </a:lnTo>
                <a:lnTo>
                  <a:pt x="7770" y="45181"/>
                </a:lnTo>
                <a:lnTo>
                  <a:pt x="8211" y="52783"/>
                </a:lnTo>
                <a:lnTo>
                  <a:pt x="8407" y="61877"/>
                </a:lnTo>
                <a:lnTo>
                  <a:pt x="8564" y="215827"/>
                </a:lnTo>
                <a:lnTo>
                  <a:pt x="9516" y="219132"/>
                </a:lnTo>
                <a:lnTo>
                  <a:pt x="11104" y="222288"/>
                </a:lnTo>
                <a:lnTo>
                  <a:pt x="13115" y="225345"/>
                </a:lnTo>
                <a:lnTo>
                  <a:pt x="14455" y="228335"/>
                </a:lnTo>
                <a:lnTo>
                  <a:pt x="15349" y="231281"/>
                </a:lnTo>
                <a:lnTo>
                  <a:pt x="15945" y="234197"/>
                </a:lnTo>
                <a:lnTo>
                  <a:pt x="16607" y="239978"/>
                </a:lnTo>
                <a:lnTo>
                  <a:pt x="16784" y="242853"/>
                </a:lnTo>
                <a:lnTo>
                  <a:pt x="17853" y="245722"/>
                </a:lnTo>
                <a:lnTo>
                  <a:pt x="19519" y="248587"/>
                </a:lnTo>
                <a:lnTo>
                  <a:pt x="25709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6"/>
          <p:cNvSpPr/>
          <p:nvPr/>
        </p:nvSpPr>
        <p:spPr>
          <a:xfrm>
            <a:off x="2000250" y="3926204"/>
            <a:ext cx="197123" cy="230108"/>
          </a:xfrm>
          <a:custGeom>
            <a:avLst/>
            <a:gdLst/>
            <a:ahLst/>
            <a:cxnLst/>
            <a:rect l="0" t="0" r="0" b="0"/>
            <a:pathLst>
              <a:path w="197123" h="230108">
                <a:moveTo>
                  <a:pt x="8572" y="0"/>
                </a:moveTo>
                <a:lnTo>
                  <a:pt x="17135" y="0"/>
                </a:lnTo>
                <a:lnTo>
                  <a:pt x="12591" y="0"/>
                </a:lnTo>
                <a:lnTo>
                  <a:pt x="11251" y="953"/>
                </a:lnTo>
                <a:lnTo>
                  <a:pt x="10358" y="2541"/>
                </a:lnTo>
                <a:lnTo>
                  <a:pt x="9366" y="6844"/>
                </a:lnTo>
                <a:lnTo>
                  <a:pt x="8925" y="11932"/>
                </a:lnTo>
                <a:lnTo>
                  <a:pt x="8729" y="17369"/>
                </a:lnTo>
                <a:lnTo>
                  <a:pt x="8603" y="28620"/>
                </a:lnTo>
                <a:lnTo>
                  <a:pt x="7640" y="32415"/>
                </a:lnTo>
                <a:lnTo>
                  <a:pt x="6046" y="36850"/>
                </a:lnTo>
                <a:lnTo>
                  <a:pt x="4030" y="41712"/>
                </a:lnTo>
                <a:lnTo>
                  <a:pt x="2687" y="46858"/>
                </a:lnTo>
                <a:lnTo>
                  <a:pt x="1791" y="52194"/>
                </a:lnTo>
                <a:lnTo>
                  <a:pt x="1194" y="57656"/>
                </a:lnTo>
                <a:lnTo>
                  <a:pt x="796" y="62250"/>
                </a:lnTo>
                <a:lnTo>
                  <a:pt x="530" y="66265"/>
                </a:lnTo>
                <a:lnTo>
                  <a:pt x="353" y="69895"/>
                </a:lnTo>
                <a:lnTo>
                  <a:pt x="157" y="79007"/>
                </a:lnTo>
                <a:lnTo>
                  <a:pt x="0" y="151458"/>
                </a:lnTo>
                <a:lnTo>
                  <a:pt x="953" y="157170"/>
                </a:lnTo>
                <a:lnTo>
                  <a:pt x="2540" y="162882"/>
                </a:lnTo>
                <a:lnTo>
                  <a:pt x="4550" y="168596"/>
                </a:lnTo>
                <a:lnTo>
                  <a:pt x="6843" y="173357"/>
                </a:lnTo>
                <a:lnTo>
                  <a:pt x="9325" y="177485"/>
                </a:lnTo>
                <a:lnTo>
                  <a:pt x="11931" y="181188"/>
                </a:lnTo>
                <a:lnTo>
                  <a:pt x="15574" y="185562"/>
                </a:lnTo>
                <a:lnTo>
                  <a:pt x="19908" y="190383"/>
                </a:lnTo>
                <a:lnTo>
                  <a:pt x="32568" y="203730"/>
                </a:lnTo>
                <a:lnTo>
                  <a:pt x="45379" y="216774"/>
                </a:lnTo>
                <a:lnTo>
                  <a:pt x="48350" y="218811"/>
                </a:lnTo>
                <a:lnTo>
                  <a:pt x="54191" y="221075"/>
                </a:lnTo>
                <a:lnTo>
                  <a:pt x="58035" y="222631"/>
                </a:lnTo>
                <a:lnTo>
                  <a:pt x="62502" y="224621"/>
                </a:lnTo>
                <a:lnTo>
                  <a:pt x="67386" y="226900"/>
                </a:lnTo>
                <a:lnTo>
                  <a:pt x="71593" y="228419"/>
                </a:lnTo>
                <a:lnTo>
                  <a:pt x="75351" y="229433"/>
                </a:lnTo>
                <a:lnTo>
                  <a:pt x="78809" y="230107"/>
                </a:lnTo>
                <a:lnTo>
                  <a:pt x="83019" y="229605"/>
                </a:lnTo>
                <a:lnTo>
                  <a:pt x="87731" y="228318"/>
                </a:lnTo>
                <a:lnTo>
                  <a:pt x="92777" y="226507"/>
                </a:lnTo>
                <a:lnTo>
                  <a:pt x="98046" y="225300"/>
                </a:lnTo>
                <a:lnTo>
                  <a:pt x="103464" y="224495"/>
                </a:lnTo>
                <a:lnTo>
                  <a:pt x="108981" y="223959"/>
                </a:lnTo>
                <a:lnTo>
                  <a:pt x="113611" y="222648"/>
                </a:lnTo>
                <a:lnTo>
                  <a:pt x="117651" y="220823"/>
                </a:lnTo>
                <a:lnTo>
                  <a:pt x="121296" y="218653"/>
                </a:lnTo>
                <a:lnTo>
                  <a:pt x="125632" y="216254"/>
                </a:lnTo>
                <a:lnTo>
                  <a:pt x="135528" y="211048"/>
                </a:lnTo>
                <a:lnTo>
                  <a:pt x="139882" y="207374"/>
                </a:lnTo>
                <a:lnTo>
                  <a:pt x="143737" y="203019"/>
                </a:lnTo>
                <a:lnTo>
                  <a:pt x="147260" y="198211"/>
                </a:lnTo>
                <a:lnTo>
                  <a:pt x="151513" y="194054"/>
                </a:lnTo>
                <a:lnTo>
                  <a:pt x="156254" y="190329"/>
                </a:lnTo>
                <a:lnTo>
                  <a:pt x="161319" y="186894"/>
                </a:lnTo>
                <a:lnTo>
                  <a:pt x="165648" y="182699"/>
                </a:lnTo>
                <a:lnTo>
                  <a:pt x="169487" y="177997"/>
                </a:lnTo>
                <a:lnTo>
                  <a:pt x="172999" y="172957"/>
                </a:lnTo>
                <a:lnTo>
                  <a:pt x="176292" y="167693"/>
                </a:lnTo>
                <a:lnTo>
                  <a:pt x="179441" y="162278"/>
                </a:lnTo>
                <a:lnTo>
                  <a:pt x="185479" y="151181"/>
                </a:lnTo>
                <a:lnTo>
                  <a:pt x="191337" y="139900"/>
                </a:lnTo>
                <a:lnTo>
                  <a:pt x="193280" y="134224"/>
                </a:lnTo>
                <a:lnTo>
                  <a:pt x="194576" y="128536"/>
                </a:lnTo>
                <a:lnTo>
                  <a:pt x="195440" y="122838"/>
                </a:lnTo>
                <a:lnTo>
                  <a:pt x="196015" y="118087"/>
                </a:lnTo>
                <a:lnTo>
                  <a:pt x="196399" y="113967"/>
                </a:lnTo>
                <a:lnTo>
                  <a:pt x="196655" y="110269"/>
                </a:lnTo>
                <a:lnTo>
                  <a:pt x="196826" y="105898"/>
                </a:lnTo>
                <a:lnTo>
                  <a:pt x="197066" y="90644"/>
                </a:lnTo>
                <a:lnTo>
                  <a:pt x="197122" y="79656"/>
                </a:lnTo>
                <a:lnTo>
                  <a:pt x="196185" y="75012"/>
                </a:lnTo>
                <a:lnTo>
                  <a:pt x="194607" y="70963"/>
                </a:lnTo>
                <a:lnTo>
                  <a:pt x="190314" y="63925"/>
                </a:lnTo>
                <a:lnTo>
                  <a:pt x="185231" y="57621"/>
                </a:lnTo>
                <a:lnTo>
                  <a:pt x="182542" y="55559"/>
                </a:lnTo>
                <a:lnTo>
                  <a:pt x="177015" y="53268"/>
                </a:lnTo>
                <a:lnTo>
                  <a:pt x="159446" y="47428"/>
                </a:lnTo>
                <a:lnTo>
                  <a:pt x="152970" y="45906"/>
                </a:lnTo>
                <a:lnTo>
                  <a:pt x="146747" y="44892"/>
                </a:lnTo>
                <a:lnTo>
                  <a:pt x="140694" y="44216"/>
                </a:lnTo>
                <a:lnTo>
                  <a:pt x="134753" y="43765"/>
                </a:lnTo>
                <a:lnTo>
                  <a:pt x="128888" y="43464"/>
                </a:lnTo>
                <a:lnTo>
                  <a:pt x="123072" y="43264"/>
                </a:lnTo>
                <a:lnTo>
                  <a:pt x="101236" y="42982"/>
                </a:lnTo>
                <a:lnTo>
                  <a:pt x="63223" y="42873"/>
                </a:lnTo>
                <a:lnTo>
                  <a:pt x="58341" y="41918"/>
                </a:lnTo>
                <a:lnTo>
                  <a:pt x="54134" y="40328"/>
                </a:lnTo>
                <a:lnTo>
                  <a:pt x="50376" y="38316"/>
                </a:lnTo>
                <a:lnTo>
                  <a:pt x="46919" y="36974"/>
                </a:lnTo>
                <a:lnTo>
                  <a:pt x="43662" y="36080"/>
                </a:lnTo>
                <a:lnTo>
                  <a:pt x="34289" y="342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7"/>
          <p:cNvSpPr/>
          <p:nvPr/>
        </p:nvSpPr>
        <p:spPr>
          <a:xfrm>
            <a:off x="2411729" y="3934777"/>
            <a:ext cx="282894" cy="8574"/>
          </a:xfrm>
          <a:custGeom>
            <a:avLst/>
            <a:gdLst/>
            <a:ahLst/>
            <a:cxnLst/>
            <a:rect l="0" t="0" r="0" b="0"/>
            <a:pathLst>
              <a:path w="282894" h="8574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2540" y="8043"/>
                </a:lnTo>
                <a:lnTo>
                  <a:pt x="4552" y="8219"/>
                </a:lnTo>
                <a:lnTo>
                  <a:pt x="11932" y="8468"/>
                </a:lnTo>
                <a:lnTo>
                  <a:pt x="202309" y="8573"/>
                </a:lnTo>
                <a:lnTo>
                  <a:pt x="208215" y="7620"/>
                </a:lnTo>
                <a:lnTo>
                  <a:pt x="214058" y="6033"/>
                </a:lnTo>
                <a:lnTo>
                  <a:pt x="219858" y="4022"/>
                </a:lnTo>
                <a:lnTo>
                  <a:pt x="226582" y="2681"/>
                </a:lnTo>
                <a:lnTo>
                  <a:pt x="233922" y="1788"/>
                </a:lnTo>
                <a:lnTo>
                  <a:pt x="241673" y="1192"/>
                </a:lnTo>
                <a:lnTo>
                  <a:pt x="247793" y="1747"/>
                </a:lnTo>
                <a:lnTo>
                  <a:pt x="252826" y="3070"/>
                </a:lnTo>
                <a:lnTo>
                  <a:pt x="257133" y="4904"/>
                </a:lnTo>
                <a:lnTo>
                  <a:pt x="261910" y="6127"/>
                </a:lnTo>
                <a:lnTo>
                  <a:pt x="266999" y="6942"/>
                </a:lnTo>
                <a:lnTo>
                  <a:pt x="28289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"/>
          <p:cNvSpPr/>
          <p:nvPr/>
        </p:nvSpPr>
        <p:spPr>
          <a:xfrm>
            <a:off x="2411837" y="4029076"/>
            <a:ext cx="325648" cy="17145"/>
          </a:xfrm>
          <a:custGeom>
            <a:avLst/>
            <a:gdLst/>
            <a:ahLst/>
            <a:cxnLst/>
            <a:rect l="0" t="0" r="0" b="0"/>
            <a:pathLst>
              <a:path w="325648" h="17145">
                <a:moveTo>
                  <a:pt x="17038" y="17144"/>
                </a:moveTo>
                <a:lnTo>
                  <a:pt x="0" y="17144"/>
                </a:lnTo>
                <a:lnTo>
                  <a:pt x="47825" y="17144"/>
                </a:lnTo>
                <a:lnTo>
                  <a:pt x="53755" y="16191"/>
                </a:lnTo>
                <a:lnTo>
                  <a:pt x="59613" y="14603"/>
                </a:lnTo>
                <a:lnTo>
                  <a:pt x="65424" y="12593"/>
                </a:lnTo>
                <a:lnTo>
                  <a:pt x="72155" y="11252"/>
                </a:lnTo>
                <a:lnTo>
                  <a:pt x="79500" y="10359"/>
                </a:lnTo>
                <a:lnTo>
                  <a:pt x="87254" y="9763"/>
                </a:lnTo>
                <a:lnTo>
                  <a:pt x="95281" y="8413"/>
                </a:lnTo>
                <a:lnTo>
                  <a:pt x="103490" y="6561"/>
                </a:lnTo>
                <a:lnTo>
                  <a:pt x="111820" y="4373"/>
                </a:lnTo>
                <a:lnTo>
                  <a:pt x="120231" y="2915"/>
                </a:lnTo>
                <a:lnTo>
                  <a:pt x="128695" y="1943"/>
                </a:lnTo>
                <a:lnTo>
                  <a:pt x="137196" y="1295"/>
                </a:lnTo>
                <a:lnTo>
                  <a:pt x="145721" y="863"/>
                </a:lnTo>
                <a:lnTo>
                  <a:pt x="162813" y="383"/>
                </a:lnTo>
                <a:lnTo>
                  <a:pt x="228812" y="14"/>
                </a:lnTo>
                <a:lnTo>
                  <a:pt x="283138" y="0"/>
                </a:lnTo>
                <a:lnTo>
                  <a:pt x="289688" y="952"/>
                </a:lnTo>
                <a:lnTo>
                  <a:pt x="295007" y="2539"/>
                </a:lnTo>
                <a:lnTo>
                  <a:pt x="299506" y="4549"/>
                </a:lnTo>
                <a:lnTo>
                  <a:pt x="304409" y="5890"/>
                </a:lnTo>
                <a:lnTo>
                  <a:pt x="309584" y="6784"/>
                </a:lnTo>
                <a:lnTo>
                  <a:pt x="325647" y="85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9"/>
          <p:cNvSpPr/>
          <p:nvPr/>
        </p:nvSpPr>
        <p:spPr>
          <a:xfrm>
            <a:off x="2891804" y="3823697"/>
            <a:ext cx="188582" cy="315222"/>
          </a:xfrm>
          <a:custGeom>
            <a:avLst/>
            <a:gdLst/>
            <a:ahLst/>
            <a:cxnLst/>
            <a:rect l="0" t="0" r="0" b="0"/>
            <a:pathLst>
              <a:path w="188582" h="315222">
                <a:moveTo>
                  <a:pt x="188581" y="16782"/>
                </a:moveTo>
                <a:lnTo>
                  <a:pt x="188581" y="860"/>
                </a:lnTo>
                <a:lnTo>
                  <a:pt x="187628" y="453"/>
                </a:lnTo>
                <a:lnTo>
                  <a:pt x="184030" y="0"/>
                </a:lnTo>
                <a:lnTo>
                  <a:pt x="181737" y="831"/>
                </a:lnTo>
                <a:lnTo>
                  <a:pt x="173006" y="6553"/>
                </a:lnTo>
                <a:lnTo>
                  <a:pt x="168673" y="9010"/>
                </a:lnTo>
                <a:lnTo>
                  <a:pt x="163879" y="11601"/>
                </a:lnTo>
                <a:lnTo>
                  <a:pt x="158777" y="13328"/>
                </a:lnTo>
                <a:lnTo>
                  <a:pt x="153472" y="14480"/>
                </a:lnTo>
                <a:lnTo>
                  <a:pt x="148030" y="15247"/>
                </a:lnTo>
                <a:lnTo>
                  <a:pt x="141544" y="16711"/>
                </a:lnTo>
                <a:lnTo>
                  <a:pt x="134363" y="18640"/>
                </a:lnTo>
                <a:lnTo>
                  <a:pt x="126718" y="20879"/>
                </a:lnTo>
                <a:lnTo>
                  <a:pt x="119716" y="22371"/>
                </a:lnTo>
                <a:lnTo>
                  <a:pt x="113144" y="23365"/>
                </a:lnTo>
                <a:lnTo>
                  <a:pt x="106857" y="24029"/>
                </a:lnTo>
                <a:lnTo>
                  <a:pt x="99808" y="24471"/>
                </a:lnTo>
                <a:lnTo>
                  <a:pt x="84356" y="24962"/>
                </a:lnTo>
                <a:lnTo>
                  <a:pt x="51995" y="25303"/>
                </a:lnTo>
                <a:lnTo>
                  <a:pt x="28674" y="25345"/>
                </a:lnTo>
                <a:lnTo>
                  <a:pt x="23874" y="24396"/>
                </a:lnTo>
                <a:lnTo>
                  <a:pt x="19721" y="22811"/>
                </a:lnTo>
                <a:lnTo>
                  <a:pt x="16000" y="20801"/>
                </a:lnTo>
                <a:lnTo>
                  <a:pt x="12567" y="19462"/>
                </a:lnTo>
                <a:lnTo>
                  <a:pt x="9326" y="18569"/>
                </a:lnTo>
                <a:lnTo>
                  <a:pt x="147" y="16814"/>
                </a:lnTo>
                <a:lnTo>
                  <a:pt x="7" y="26112"/>
                </a:lnTo>
                <a:lnTo>
                  <a:pt x="0" y="28717"/>
                </a:lnTo>
                <a:lnTo>
                  <a:pt x="947" y="30454"/>
                </a:lnTo>
                <a:lnTo>
                  <a:pt x="2532" y="31612"/>
                </a:lnTo>
                <a:lnTo>
                  <a:pt x="4541" y="32384"/>
                </a:lnTo>
                <a:lnTo>
                  <a:pt x="5879" y="33851"/>
                </a:lnTo>
                <a:lnTo>
                  <a:pt x="6772" y="35782"/>
                </a:lnTo>
                <a:lnTo>
                  <a:pt x="7764" y="40467"/>
                </a:lnTo>
                <a:lnTo>
                  <a:pt x="8323" y="48459"/>
                </a:lnTo>
                <a:lnTo>
                  <a:pt x="8488" y="57812"/>
                </a:lnTo>
                <a:lnTo>
                  <a:pt x="8558" y="166560"/>
                </a:lnTo>
                <a:lnTo>
                  <a:pt x="9510" y="168070"/>
                </a:lnTo>
                <a:lnTo>
                  <a:pt x="11098" y="169075"/>
                </a:lnTo>
                <a:lnTo>
                  <a:pt x="15939" y="170690"/>
                </a:lnTo>
                <a:lnTo>
                  <a:pt x="19141" y="168371"/>
                </a:lnTo>
                <a:lnTo>
                  <a:pt x="21328" y="166419"/>
                </a:lnTo>
                <a:lnTo>
                  <a:pt x="23739" y="165118"/>
                </a:lnTo>
                <a:lnTo>
                  <a:pt x="28958" y="163672"/>
                </a:lnTo>
                <a:lnTo>
                  <a:pt x="32635" y="162334"/>
                </a:lnTo>
                <a:lnTo>
                  <a:pt x="36992" y="160489"/>
                </a:lnTo>
                <a:lnTo>
                  <a:pt x="41802" y="158307"/>
                </a:lnTo>
                <a:lnTo>
                  <a:pt x="45960" y="155900"/>
                </a:lnTo>
                <a:lnTo>
                  <a:pt x="49686" y="153342"/>
                </a:lnTo>
                <a:lnTo>
                  <a:pt x="53121" y="150685"/>
                </a:lnTo>
                <a:lnTo>
                  <a:pt x="57317" y="148914"/>
                </a:lnTo>
                <a:lnTo>
                  <a:pt x="62019" y="147732"/>
                </a:lnTo>
                <a:lnTo>
                  <a:pt x="67058" y="146945"/>
                </a:lnTo>
                <a:lnTo>
                  <a:pt x="72323" y="146420"/>
                </a:lnTo>
                <a:lnTo>
                  <a:pt x="77738" y="146070"/>
                </a:lnTo>
                <a:lnTo>
                  <a:pt x="83253" y="145837"/>
                </a:lnTo>
                <a:lnTo>
                  <a:pt x="94461" y="145578"/>
                </a:lnTo>
                <a:lnTo>
                  <a:pt x="134299" y="145382"/>
                </a:lnTo>
                <a:lnTo>
                  <a:pt x="139058" y="146331"/>
                </a:lnTo>
                <a:lnTo>
                  <a:pt x="143183" y="147916"/>
                </a:lnTo>
                <a:lnTo>
                  <a:pt x="146885" y="149924"/>
                </a:lnTo>
                <a:lnTo>
                  <a:pt x="151259" y="151264"/>
                </a:lnTo>
                <a:lnTo>
                  <a:pt x="156079" y="152157"/>
                </a:lnTo>
                <a:lnTo>
                  <a:pt x="161198" y="152752"/>
                </a:lnTo>
                <a:lnTo>
                  <a:pt x="165563" y="155054"/>
                </a:lnTo>
                <a:lnTo>
                  <a:pt x="169426" y="158494"/>
                </a:lnTo>
                <a:lnTo>
                  <a:pt x="172953" y="162691"/>
                </a:lnTo>
                <a:lnTo>
                  <a:pt x="176257" y="166443"/>
                </a:lnTo>
                <a:lnTo>
                  <a:pt x="182468" y="173151"/>
                </a:lnTo>
                <a:lnTo>
                  <a:pt x="184506" y="176273"/>
                </a:lnTo>
                <a:lnTo>
                  <a:pt x="186769" y="182282"/>
                </a:lnTo>
                <a:lnTo>
                  <a:pt x="187776" y="190668"/>
                </a:lnTo>
                <a:lnTo>
                  <a:pt x="188223" y="199793"/>
                </a:lnTo>
                <a:lnTo>
                  <a:pt x="188421" y="207023"/>
                </a:lnTo>
                <a:lnTo>
                  <a:pt x="185970" y="215951"/>
                </a:lnTo>
                <a:lnTo>
                  <a:pt x="183983" y="220999"/>
                </a:lnTo>
                <a:lnTo>
                  <a:pt x="182658" y="226270"/>
                </a:lnTo>
                <a:lnTo>
                  <a:pt x="181775" y="231688"/>
                </a:lnTo>
                <a:lnTo>
                  <a:pt x="181185" y="237205"/>
                </a:lnTo>
                <a:lnTo>
                  <a:pt x="178888" y="242789"/>
                </a:lnTo>
                <a:lnTo>
                  <a:pt x="175451" y="248416"/>
                </a:lnTo>
                <a:lnTo>
                  <a:pt x="171255" y="254072"/>
                </a:lnTo>
                <a:lnTo>
                  <a:pt x="167505" y="258796"/>
                </a:lnTo>
                <a:lnTo>
                  <a:pt x="164053" y="262897"/>
                </a:lnTo>
                <a:lnTo>
                  <a:pt x="160799" y="266584"/>
                </a:lnTo>
                <a:lnTo>
                  <a:pt x="152103" y="275760"/>
                </a:lnTo>
                <a:lnTo>
                  <a:pt x="135549" y="292623"/>
                </a:lnTo>
                <a:lnTo>
                  <a:pt x="131319" y="294974"/>
                </a:lnTo>
                <a:lnTo>
                  <a:pt x="126594" y="296541"/>
                </a:lnTo>
                <a:lnTo>
                  <a:pt x="121539" y="297585"/>
                </a:lnTo>
                <a:lnTo>
                  <a:pt x="117216" y="299235"/>
                </a:lnTo>
                <a:lnTo>
                  <a:pt x="113381" y="301287"/>
                </a:lnTo>
                <a:lnTo>
                  <a:pt x="109873" y="303607"/>
                </a:lnTo>
                <a:lnTo>
                  <a:pt x="106581" y="306106"/>
                </a:lnTo>
                <a:lnTo>
                  <a:pt x="103434" y="308725"/>
                </a:lnTo>
                <a:lnTo>
                  <a:pt x="100384" y="311423"/>
                </a:lnTo>
                <a:lnTo>
                  <a:pt x="96445" y="313222"/>
                </a:lnTo>
                <a:lnTo>
                  <a:pt x="91915" y="314422"/>
                </a:lnTo>
                <a:lnTo>
                  <a:pt x="86989" y="315221"/>
                </a:lnTo>
                <a:lnTo>
                  <a:pt x="82753" y="314802"/>
                </a:lnTo>
                <a:lnTo>
                  <a:pt x="78976" y="313570"/>
                </a:lnTo>
                <a:lnTo>
                  <a:pt x="75506" y="311795"/>
                </a:lnTo>
                <a:lnTo>
                  <a:pt x="72240" y="310613"/>
                </a:lnTo>
                <a:lnTo>
                  <a:pt x="69110" y="309825"/>
                </a:lnTo>
                <a:lnTo>
                  <a:pt x="66071" y="309299"/>
                </a:lnTo>
                <a:lnTo>
                  <a:pt x="63092" y="308948"/>
                </a:lnTo>
                <a:lnTo>
                  <a:pt x="57243" y="308559"/>
                </a:lnTo>
                <a:lnTo>
                  <a:pt x="54350" y="307503"/>
                </a:lnTo>
                <a:lnTo>
                  <a:pt x="48595" y="303789"/>
                </a:lnTo>
                <a:lnTo>
                  <a:pt x="44551" y="300894"/>
                </a:lnTo>
                <a:lnTo>
                  <a:pt x="41065" y="300217"/>
                </a:lnTo>
                <a:lnTo>
                  <a:pt x="38802" y="300036"/>
                </a:lnTo>
                <a:lnTo>
                  <a:pt x="36340" y="298964"/>
                </a:lnTo>
                <a:lnTo>
                  <a:pt x="33747" y="297296"/>
                </a:lnTo>
                <a:lnTo>
                  <a:pt x="25703" y="2911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0"/>
          <p:cNvSpPr/>
          <p:nvPr/>
        </p:nvSpPr>
        <p:spPr>
          <a:xfrm>
            <a:off x="3183254" y="3883342"/>
            <a:ext cx="180024" cy="265749"/>
          </a:xfrm>
          <a:custGeom>
            <a:avLst/>
            <a:gdLst/>
            <a:ahLst/>
            <a:cxnLst/>
            <a:rect l="0" t="0" r="0" b="0"/>
            <a:pathLst>
              <a:path w="180024" h="265749">
                <a:moveTo>
                  <a:pt x="0" y="0"/>
                </a:moveTo>
                <a:lnTo>
                  <a:pt x="12771" y="0"/>
                </a:lnTo>
                <a:lnTo>
                  <a:pt x="15181" y="953"/>
                </a:lnTo>
                <a:lnTo>
                  <a:pt x="20400" y="4551"/>
                </a:lnTo>
                <a:lnTo>
                  <a:pt x="25895" y="9325"/>
                </a:lnTo>
                <a:lnTo>
                  <a:pt x="31512" y="14622"/>
                </a:lnTo>
                <a:lnTo>
                  <a:pt x="37183" y="20151"/>
                </a:lnTo>
                <a:lnTo>
                  <a:pt x="40029" y="23912"/>
                </a:lnTo>
                <a:lnTo>
                  <a:pt x="42879" y="28324"/>
                </a:lnTo>
                <a:lnTo>
                  <a:pt x="45731" y="33170"/>
                </a:lnTo>
                <a:lnTo>
                  <a:pt x="48585" y="37353"/>
                </a:lnTo>
                <a:lnTo>
                  <a:pt x="51440" y="41095"/>
                </a:lnTo>
                <a:lnTo>
                  <a:pt x="54296" y="44542"/>
                </a:lnTo>
                <a:lnTo>
                  <a:pt x="56200" y="48744"/>
                </a:lnTo>
                <a:lnTo>
                  <a:pt x="57469" y="53451"/>
                </a:lnTo>
                <a:lnTo>
                  <a:pt x="58316" y="58494"/>
                </a:lnTo>
                <a:lnTo>
                  <a:pt x="60785" y="63761"/>
                </a:lnTo>
                <a:lnTo>
                  <a:pt x="64336" y="69177"/>
                </a:lnTo>
                <a:lnTo>
                  <a:pt x="68608" y="74693"/>
                </a:lnTo>
                <a:lnTo>
                  <a:pt x="72409" y="80276"/>
                </a:lnTo>
                <a:lnTo>
                  <a:pt x="75895" y="85902"/>
                </a:lnTo>
                <a:lnTo>
                  <a:pt x="79172" y="91558"/>
                </a:lnTo>
                <a:lnTo>
                  <a:pt x="85353" y="102923"/>
                </a:lnTo>
                <a:lnTo>
                  <a:pt x="97082" y="125741"/>
                </a:lnTo>
                <a:lnTo>
                  <a:pt x="122871" y="177165"/>
                </a:lnTo>
                <a:lnTo>
                  <a:pt x="125729" y="181928"/>
                </a:lnTo>
                <a:lnTo>
                  <a:pt x="128587" y="186055"/>
                </a:lnTo>
                <a:lnTo>
                  <a:pt x="131445" y="189759"/>
                </a:lnTo>
                <a:lnTo>
                  <a:pt x="134303" y="194134"/>
                </a:lnTo>
                <a:lnTo>
                  <a:pt x="137160" y="198955"/>
                </a:lnTo>
                <a:lnTo>
                  <a:pt x="140018" y="204074"/>
                </a:lnTo>
                <a:lnTo>
                  <a:pt x="142875" y="208440"/>
                </a:lnTo>
                <a:lnTo>
                  <a:pt x="145733" y="212302"/>
                </a:lnTo>
                <a:lnTo>
                  <a:pt x="148591" y="215830"/>
                </a:lnTo>
                <a:lnTo>
                  <a:pt x="151448" y="219134"/>
                </a:lnTo>
                <a:lnTo>
                  <a:pt x="154305" y="222289"/>
                </a:lnTo>
                <a:lnTo>
                  <a:pt x="157163" y="225345"/>
                </a:lnTo>
                <a:lnTo>
                  <a:pt x="159068" y="228335"/>
                </a:lnTo>
                <a:lnTo>
                  <a:pt x="161185" y="234198"/>
                </a:lnTo>
                <a:lnTo>
                  <a:pt x="164666" y="239978"/>
                </a:lnTo>
                <a:lnTo>
                  <a:pt x="166927" y="242853"/>
                </a:lnTo>
                <a:lnTo>
                  <a:pt x="169440" y="248587"/>
                </a:lnTo>
                <a:lnTo>
                  <a:pt x="170110" y="251450"/>
                </a:lnTo>
                <a:lnTo>
                  <a:pt x="171509" y="253358"/>
                </a:lnTo>
                <a:lnTo>
                  <a:pt x="173395" y="254631"/>
                </a:lnTo>
                <a:lnTo>
                  <a:pt x="175604" y="255479"/>
                </a:lnTo>
                <a:lnTo>
                  <a:pt x="177077" y="256997"/>
                </a:lnTo>
                <a:lnTo>
                  <a:pt x="178059" y="258961"/>
                </a:lnTo>
                <a:lnTo>
                  <a:pt x="180023" y="2657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1"/>
          <p:cNvSpPr/>
          <p:nvPr/>
        </p:nvSpPr>
        <p:spPr>
          <a:xfrm>
            <a:off x="3166110" y="3900487"/>
            <a:ext cx="248603" cy="257176"/>
          </a:xfrm>
          <a:custGeom>
            <a:avLst/>
            <a:gdLst/>
            <a:ahLst/>
            <a:cxnLst/>
            <a:rect l="0" t="0" r="0" b="0"/>
            <a:pathLst>
              <a:path w="248603" h="257176">
                <a:moveTo>
                  <a:pt x="248602" y="0"/>
                </a:moveTo>
                <a:lnTo>
                  <a:pt x="240383" y="0"/>
                </a:lnTo>
                <a:lnTo>
                  <a:pt x="233255" y="6844"/>
                </a:lnTo>
                <a:lnTo>
                  <a:pt x="174155" y="65875"/>
                </a:lnTo>
                <a:lnTo>
                  <a:pt x="167538" y="71539"/>
                </a:lnTo>
                <a:lnTo>
                  <a:pt x="160269" y="77220"/>
                </a:lnTo>
                <a:lnTo>
                  <a:pt x="152566" y="82913"/>
                </a:lnTo>
                <a:lnTo>
                  <a:pt x="145525" y="88613"/>
                </a:lnTo>
                <a:lnTo>
                  <a:pt x="138927" y="94318"/>
                </a:lnTo>
                <a:lnTo>
                  <a:pt x="132623" y="100026"/>
                </a:lnTo>
                <a:lnTo>
                  <a:pt x="120538" y="111449"/>
                </a:lnTo>
                <a:lnTo>
                  <a:pt x="114649" y="117162"/>
                </a:lnTo>
                <a:lnTo>
                  <a:pt x="108817" y="123828"/>
                </a:lnTo>
                <a:lnTo>
                  <a:pt x="103024" y="131129"/>
                </a:lnTo>
                <a:lnTo>
                  <a:pt x="97258" y="138855"/>
                </a:lnTo>
                <a:lnTo>
                  <a:pt x="91508" y="145910"/>
                </a:lnTo>
                <a:lnTo>
                  <a:pt x="85770" y="152518"/>
                </a:lnTo>
                <a:lnTo>
                  <a:pt x="75268" y="163988"/>
                </a:lnTo>
                <a:lnTo>
                  <a:pt x="67424" y="172261"/>
                </a:lnTo>
                <a:lnTo>
                  <a:pt x="53103" y="186825"/>
                </a:lnTo>
                <a:lnTo>
                  <a:pt x="48737" y="192177"/>
                </a:lnTo>
                <a:lnTo>
                  <a:pt x="44874" y="197651"/>
                </a:lnTo>
                <a:lnTo>
                  <a:pt x="41345" y="203205"/>
                </a:lnTo>
                <a:lnTo>
                  <a:pt x="38041" y="207860"/>
                </a:lnTo>
                <a:lnTo>
                  <a:pt x="31830" y="215573"/>
                </a:lnTo>
                <a:lnTo>
                  <a:pt x="25894" y="222175"/>
                </a:lnTo>
                <a:lnTo>
                  <a:pt x="20080" y="228285"/>
                </a:lnTo>
                <a:lnTo>
                  <a:pt x="4526" y="244067"/>
                </a:lnTo>
                <a:lnTo>
                  <a:pt x="3017" y="246531"/>
                </a:lnTo>
                <a:lnTo>
                  <a:pt x="894" y="253598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2"/>
          <p:cNvSpPr/>
          <p:nvPr/>
        </p:nvSpPr>
        <p:spPr>
          <a:xfrm>
            <a:off x="3474720" y="4003357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8572"/>
                </a:moveTo>
                <a:lnTo>
                  <a:pt x="41484" y="8572"/>
                </a:lnTo>
                <a:lnTo>
                  <a:pt x="46706" y="7620"/>
                </a:lnTo>
                <a:lnTo>
                  <a:pt x="52092" y="6033"/>
                </a:lnTo>
                <a:lnTo>
                  <a:pt x="57588" y="4022"/>
                </a:lnTo>
                <a:lnTo>
                  <a:pt x="63157" y="2681"/>
                </a:lnTo>
                <a:lnTo>
                  <a:pt x="68774" y="1788"/>
                </a:lnTo>
                <a:lnTo>
                  <a:pt x="74424" y="1192"/>
                </a:lnTo>
                <a:lnTo>
                  <a:pt x="80096" y="795"/>
                </a:lnTo>
                <a:lnTo>
                  <a:pt x="85782" y="530"/>
                </a:lnTo>
                <a:lnTo>
                  <a:pt x="97180" y="235"/>
                </a:lnTo>
                <a:lnTo>
                  <a:pt x="212541" y="0"/>
                </a:lnTo>
                <a:lnTo>
                  <a:pt x="216942" y="953"/>
                </a:lnTo>
                <a:lnTo>
                  <a:pt x="220828" y="2540"/>
                </a:lnTo>
                <a:lnTo>
                  <a:pt x="224371" y="4551"/>
                </a:lnTo>
                <a:lnTo>
                  <a:pt x="227686" y="5891"/>
                </a:lnTo>
                <a:lnTo>
                  <a:pt x="230848" y="6785"/>
                </a:lnTo>
                <a:lnTo>
                  <a:pt x="240030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3"/>
          <p:cNvSpPr/>
          <p:nvPr/>
        </p:nvSpPr>
        <p:spPr>
          <a:xfrm>
            <a:off x="3749039" y="3926204"/>
            <a:ext cx="34291" cy="257176"/>
          </a:xfrm>
          <a:custGeom>
            <a:avLst/>
            <a:gdLst/>
            <a:ahLst/>
            <a:cxnLst/>
            <a:rect l="0" t="0" r="0" b="0"/>
            <a:pathLst>
              <a:path w="34291" h="257176">
                <a:moveTo>
                  <a:pt x="0" y="0"/>
                </a:moveTo>
                <a:lnTo>
                  <a:pt x="8468" y="0"/>
                </a:lnTo>
                <a:lnTo>
                  <a:pt x="8564" y="7381"/>
                </a:lnTo>
                <a:lnTo>
                  <a:pt x="8572" y="20400"/>
                </a:lnTo>
                <a:lnTo>
                  <a:pt x="9525" y="23125"/>
                </a:lnTo>
                <a:lnTo>
                  <a:pt x="11113" y="25895"/>
                </a:lnTo>
                <a:lnTo>
                  <a:pt x="13124" y="28693"/>
                </a:lnTo>
                <a:lnTo>
                  <a:pt x="14465" y="31512"/>
                </a:lnTo>
                <a:lnTo>
                  <a:pt x="15358" y="34343"/>
                </a:lnTo>
                <a:lnTo>
                  <a:pt x="16351" y="40982"/>
                </a:lnTo>
                <a:lnTo>
                  <a:pt x="16616" y="45419"/>
                </a:lnTo>
                <a:lnTo>
                  <a:pt x="16910" y="54477"/>
                </a:lnTo>
                <a:lnTo>
                  <a:pt x="17041" y="61677"/>
                </a:lnTo>
                <a:lnTo>
                  <a:pt x="18028" y="66836"/>
                </a:lnTo>
                <a:lnTo>
                  <a:pt x="19639" y="73132"/>
                </a:lnTo>
                <a:lnTo>
                  <a:pt x="21666" y="80188"/>
                </a:lnTo>
                <a:lnTo>
                  <a:pt x="23017" y="86796"/>
                </a:lnTo>
                <a:lnTo>
                  <a:pt x="23917" y="93107"/>
                </a:lnTo>
                <a:lnTo>
                  <a:pt x="24517" y="99219"/>
                </a:lnTo>
                <a:lnTo>
                  <a:pt x="24917" y="105199"/>
                </a:lnTo>
                <a:lnTo>
                  <a:pt x="25184" y="111090"/>
                </a:lnTo>
                <a:lnTo>
                  <a:pt x="25481" y="122716"/>
                </a:lnTo>
                <a:lnTo>
                  <a:pt x="25718" y="233805"/>
                </a:lnTo>
                <a:lnTo>
                  <a:pt x="26671" y="236832"/>
                </a:lnTo>
                <a:lnTo>
                  <a:pt x="28258" y="239804"/>
                </a:lnTo>
                <a:lnTo>
                  <a:pt x="30269" y="242737"/>
                </a:lnTo>
                <a:lnTo>
                  <a:pt x="31610" y="245645"/>
                </a:lnTo>
                <a:lnTo>
                  <a:pt x="32503" y="248536"/>
                </a:lnTo>
                <a:lnTo>
                  <a:pt x="3429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4"/>
          <p:cNvSpPr/>
          <p:nvPr/>
        </p:nvSpPr>
        <p:spPr>
          <a:xfrm>
            <a:off x="3946248" y="3900592"/>
            <a:ext cx="222841" cy="222391"/>
          </a:xfrm>
          <a:custGeom>
            <a:avLst/>
            <a:gdLst/>
            <a:ahLst/>
            <a:cxnLst/>
            <a:rect l="0" t="0" r="0" b="0"/>
            <a:pathLst>
              <a:path w="222841" h="222391">
                <a:moveTo>
                  <a:pt x="51394" y="8468"/>
                </a:moveTo>
                <a:lnTo>
                  <a:pt x="51394" y="1087"/>
                </a:lnTo>
                <a:lnTo>
                  <a:pt x="50442" y="690"/>
                </a:lnTo>
                <a:lnTo>
                  <a:pt x="44013" y="0"/>
                </a:lnTo>
                <a:lnTo>
                  <a:pt x="43616" y="917"/>
                </a:lnTo>
                <a:lnTo>
                  <a:pt x="43175" y="4477"/>
                </a:lnTo>
                <a:lnTo>
                  <a:pt x="42105" y="6760"/>
                </a:lnTo>
                <a:lnTo>
                  <a:pt x="38375" y="11836"/>
                </a:lnTo>
                <a:lnTo>
                  <a:pt x="37000" y="14523"/>
                </a:lnTo>
                <a:lnTo>
                  <a:pt x="35472" y="20049"/>
                </a:lnTo>
                <a:lnTo>
                  <a:pt x="32252" y="25680"/>
                </a:lnTo>
                <a:lnTo>
                  <a:pt x="27647" y="32310"/>
                </a:lnTo>
                <a:lnTo>
                  <a:pt x="25085" y="36745"/>
                </a:lnTo>
                <a:lnTo>
                  <a:pt x="22425" y="41607"/>
                </a:lnTo>
                <a:lnTo>
                  <a:pt x="20651" y="46753"/>
                </a:lnTo>
                <a:lnTo>
                  <a:pt x="19469" y="52088"/>
                </a:lnTo>
                <a:lnTo>
                  <a:pt x="18680" y="57551"/>
                </a:lnTo>
                <a:lnTo>
                  <a:pt x="17203" y="62145"/>
                </a:lnTo>
                <a:lnTo>
                  <a:pt x="15265" y="66160"/>
                </a:lnTo>
                <a:lnTo>
                  <a:pt x="13020" y="69789"/>
                </a:lnTo>
                <a:lnTo>
                  <a:pt x="10572" y="74114"/>
                </a:lnTo>
                <a:lnTo>
                  <a:pt x="5310" y="83999"/>
                </a:lnTo>
                <a:lnTo>
                  <a:pt x="3527" y="89302"/>
                </a:lnTo>
                <a:lnTo>
                  <a:pt x="2338" y="94742"/>
                </a:lnTo>
                <a:lnTo>
                  <a:pt x="1545" y="100274"/>
                </a:lnTo>
                <a:lnTo>
                  <a:pt x="1016" y="104914"/>
                </a:lnTo>
                <a:lnTo>
                  <a:pt x="664" y="108960"/>
                </a:lnTo>
                <a:lnTo>
                  <a:pt x="429" y="112610"/>
                </a:lnTo>
                <a:lnTo>
                  <a:pt x="272" y="116949"/>
                </a:lnTo>
                <a:lnTo>
                  <a:pt x="52" y="132156"/>
                </a:lnTo>
                <a:lnTo>
                  <a:pt x="0" y="143133"/>
                </a:lnTo>
                <a:lnTo>
                  <a:pt x="939" y="147774"/>
                </a:lnTo>
                <a:lnTo>
                  <a:pt x="2517" y="151821"/>
                </a:lnTo>
                <a:lnTo>
                  <a:pt x="4522" y="155472"/>
                </a:lnTo>
                <a:lnTo>
                  <a:pt x="9290" y="162068"/>
                </a:lnTo>
                <a:lnTo>
                  <a:pt x="14584" y="168174"/>
                </a:lnTo>
                <a:lnTo>
                  <a:pt x="20111" y="174063"/>
                </a:lnTo>
                <a:lnTo>
                  <a:pt x="28578" y="182734"/>
                </a:lnTo>
                <a:lnTo>
                  <a:pt x="31421" y="186558"/>
                </a:lnTo>
                <a:lnTo>
                  <a:pt x="34269" y="191012"/>
                </a:lnTo>
                <a:lnTo>
                  <a:pt x="37119" y="195887"/>
                </a:lnTo>
                <a:lnTo>
                  <a:pt x="39973" y="199136"/>
                </a:lnTo>
                <a:lnTo>
                  <a:pt x="42827" y="201302"/>
                </a:lnTo>
                <a:lnTo>
                  <a:pt x="48539" y="204662"/>
                </a:lnTo>
                <a:lnTo>
                  <a:pt x="54253" y="209330"/>
                </a:lnTo>
                <a:lnTo>
                  <a:pt x="58063" y="210956"/>
                </a:lnTo>
                <a:lnTo>
                  <a:pt x="62507" y="212040"/>
                </a:lnTo>
                <a:lnTo>
                  <a:pt x="67376" y="212762"/>
                </a:lnTo>
                <a:lnTo>
                  <a:pt x="71573" y="214197"/>
                </a:lnTo>
                <a:lnTo>
                  <a:pt x="75324" y="216105"/>
                </a:lnTo>
                <a:lnTo>
                  <a:pt x="78778" y="218330"/>
                </a:lnTo>
                <a:lnTo>
                  <a:pt x="82985" y="219813"/>
                </a:lnTo>
                <a:lnTo>
                  <a:pt x="87695" y="220802"/>
                </a:lnTo>
                <a:lnTo>
                  <a:pt x="92739" y="221462"/>
                </a:lnTo>
                <a:lnTo>
                  <a:pt x="98007" y="221901"/>
                </a:lnTo>
                <a:lnTo>
                  <a:pt x="103425" y="222194"/>
                </a:lnTo>
                <a:lnTo>
                  <a:pt x="108941" y="222390"/>
                </a:lnTo>
                <a:lnTo>
                  <a:pt x="113571" y="221567"/>
                </a:lnTo>
                <a:lnTo>
                  <a:pt x="117610" y="220066"/>
                </a:lnTo>
                <a:lnTo>
                  <a:pt x="121256" y="218113"/>
                </a:lnTo>
                <a:lnTo>
                  <a:pt x="125591" y="216811"/>
                </a:lnTo>
                <a:lnTo>
                  <a:pt x="130386" y="215943"/>
                </a:lnTo>
                <a:lnTo>
                  <a:pt x="135488" y="215365"/>
                </a:lnTo>
                <a:lnTo>
                  <a:pt x="140794" y="214027"/>
                </a:lnTo>
                <a:lnTo>
                  <a:pt x="146237" y="212182"/>
                </a:lnTo>
                <a:lnTo>
                  <a:pt x="151770" y="210000"/>
                </a:lnTo>
                <a:lnTo>
                  <a:pt x="156411" y="207592"/>
                </a:lnTo>
                <a:lnTo>
                  <a:pt x="160458" y="205035"/>
                </a:lnTo>
                <a:lnTo>
                  <a:pt x="164108" y="202378"/>
                </a:lnTo>
                <a:lnTo>
                  <a:pt x="170704" y="196885"/>
                </a:lnTo>
                <a:lnTo>
                  <a:pt x="173797" y="194087"/>
                </a:lnTo>
                <a:lnTo>
                  <a:pt x="177763" y="191269"/>
                </a:lnTo>
                <a:lnTo>
                  <a:pt x="182313" y="188437"/>
                </a:lnTo>
                <a:lnTo>
                  <a:pt x="187251" y="185598"/>
                </a:lnTo>
                <a:lnTo>
                  <a:pt x="191495" y="182752"/>
                </a:lnTo>
                <a:lnTo>
                  <a:pt x="195277" y="179902"/>
                </a:lnTo>
                <a:lnTo>
                  <a:pt x="198751" y="177050"/>
                </a:lnTo>
                <a:lnTo>
                  <a:pt x="202020" y="173243"/>
                </a:lnTo>
                <a:lnTo>
                  <a:pt x="205151" y="168801"/>
                </a:lnTo>
                <a:lnTo>
                  <a:pt x="208191" y="163934"/>
                </a:lnTo>
                <a:lnTo>
                  <a:pt x="211170" y="158784"/>
                </a:lnTo>
                <a:lnTo>
                  <a:pt x="217021" y="147982"/>
                </a:lnTo>
                <a:lnTo>
                  <a:pt x="218962" y="142435"/>
                </a:lnTo>
                <a:lnTo>
                  <a:pt x="220256" y="136832"/>
                </a:lnTo>
                <a:lnTo>
                  <a:pt x="221118" y="131191"/>
                </a:lnTo>
                <a:lnTo>
                  <a:pt x="221694" y="126478"/>
                </a:lnTo>
                <a:lnTo>
                  <a:pt x="222077" y="122384"/>
                </a:lnTo>
                <a:lnTo>
                  <a:pt x="222333" y="118702"/>
                </a:lnTo>
                <a:lnTo>
                  <a:pt x="222503" y="114342"/>
                </a:lnTo>
                <a:lnTo>
                  <a:pt x="222743" y="100057"/>
                </a:lnTo>
                <a:lnTo>
                  <a:pt x="222840" y="66927"/>
                </a:lnTo>
                <a:lnTo>
                  <a:pt x="221889" y="63633"/>
                </a:lnTo>
                <a:lnTo>
                  <a:pt x="218292" y="57433"/>
                </a:lnTo>
                <a:lnTo>
                  <a:pt x="215047" y="53494"/>
                </a:lnTo>
                <a:lnTo>
                  <a:pt x="210978" y="48963"/>
                </a:lnTo>
                <a:lnTo>
                  <a:pt x="206361" y="44036"/>
                </a:lnTo>
                <a:lnTo>
                  <a:pt x="203283" y="39800"/>
                </a:lnTo>
                <a:lnTo>
                  <a:pt x="201231" y="36024"/>
                </a:lnTo>
                <a:lnTo>
                  <a:pt x="199863" y="32553"/>
                </a:lnTo>
                <a:lnTo>
                  <a:pt x="197046" y="29287"/>
                </a:lnTo>
                <a:lnTo>
                  <a:pt x="193262" y="26157"/>
                </a:lnTo>
                <a:lnTo>
                  <a:pt x="188836" y="23118"/>
                </a:lnTo>
                <a:lnTo>
                  <a:pt x="184932" y="21092"/>
                </a:lnTo>
                <a:lnTo>
                  <a:pt x="173934" y="17288"/>
                </a:lnTo>
                <a:lnTo>
                  <a:pt x="169282" y="15301"/>
                </a:lnTo>
                <a:lnTo>
                  <a:pt x="164277" y="13023"/>
                </a:lnTo>
                <a:lnTo>
                  <a:pt x="159987" y="11505"/>
                </a:lnTo>
                <a:lnTo>
                  <a:pt x="156174" y="10492"/>
                </a:lnTo>
                <a:lnTo>
                  <a:pt x="152680" y="9817"/>
                </a:lnTo>
                <a:lnTo>
                  <a:pt x="148445" y="8415"/>
                </a:lnTo>
                <a:lnTo>
                  <a:pt x="143717" y="6528"/>
                </a:lnTo>
                <a:lnTo>
                  <a:pt x="138660" y="4317"/>
                </a:lnTo>
                <a:lnTo>
                  <a:pt x="133384" y="3796"/>
                </a:lnTo>
                <a:lnTo>
                  <a:pt x="127961" y="4400"/>
                </a:lnTo>
                <a:lnTo>
                  <a:pt x="122442" y="5756"/>
                </a:lnTo>
                <a:lnTo>
                  <a:pt x="115904" y="6660"/>
                </a:lnTo>
                <a:lnTo>
                  <a:pt x="108688" y="7263"/>
                </a:lnTo>
                <a:lnTo>
                  <a:pt x="101020" y="7664"/>
                </a:lnTo>
                <a:lnTo>
                  <a:pt x="94003" y="8885"/>
                </a:lnTo>
                <a:lnTo>
                  <a:pt x="87420" y="10651"/>
                </a:lnTo>
                <a:lnTo>
                  <a:pt x="81127" y="12781"/>
                </a:lnTo>
                <a:lnTo>
                  <a:pt x="75978" y="15153"/>
                </a:lnTo>
                <a:lnTo>
                  <a:pt x="71593" y="17687"/>
                </a:lnTo>
                <a:lnTo>
                  <a:pt x="67717" y="20329"/>
                </a:lnTo>
                <a:lnTo>
                  <a:pt x="63229" y="23043"/>
                </a:lnTo>
                <a:lnTo>
                  <a:pt x="58331" y="25804"/>
                </a:lnTo>
                <a:lnTo>
                  <a:pt x="42822" y="341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5"/>
          <p:cNvSpPr/>
          <p:nvPr/>
        </p:nvSpPr>
        <p:spPr>
          <a:xfrm>
            <a:off x="611504" y="4483417"/>
            <a:ext cx="180024" cy="17146"/>
          </a:xfrm>
          <a:custGeom>
            <a:avLst/>
            <a:gdLst/>
            <a:ahLst/>
            <a:cxnLst/>
            <a:rect l="0" t="0" r="0" b="0"/>
            <a:pathLst>
              <a:path w="180024" h="17146">
                <a:moveTo>
                  <a:pt x="0" y="17145"/>
                </a:moveTo>
                <a:lnTo>
                  <a:pt x="44637" y="17145"/>
                </a:lnTo>
                <a:lnTo>
                  <a:pt x="48808" y="16193"/>
                </a:lnTo>
                <a:lnTo>
                  <a:pt x="53494" y="14605"/>
                </a:lnTo>
                <a:lnTo>
                  <a:pt x="58523" y="12595"/>
                </a:lnTo>
                <a:lnTo>
                  <a:pt x="62828" y="11253"/>
                </a:lnTo>
                <a:lnTo>
                  <a:pt x="66650" y="10360"/>
                </a:lnTo>
                <a:lnTo>
                  <a:pt x="70151" y="9764"/>
                </a:lnTo>
                <a:lnTo>
                  <a:pt x="74390" y="9367"/>
                </a:lnTo>
                <a:lnTo>
                  <a:pt x="79121" y="9102"/>
                </a:lnTo>
                <a:lnTo>
                  <a:pt x="88505" y="8808"/>
                </a:lnTo>
                <a:lnTo>
                  <a:pt x="100096" y="8643"/>
                </a:lnTo>
                <a:lnTo>
                  <a:pt x="139903" y="8574"/>
                </a:lnTo>
                <a:lnTo>
                  <a:pt x="143751" y="7621"/>
                </a:lnTo>
                <a:lnTo>
                  <a:pt x="148222" y="6033"/>
                </a:lnTo>
                <a:lnTo>
                  <a:pt x="153107" y="4022"/>
                </a:lnTo>
                <a:lnTo>
                  <a:pt x="157317" y="2682"/>
                </a:lnTo>
                <a:lnTo>
                  <a:pt x="161075" y="1788"/>
                </a:lnTo>
                <a:lnTo>
                  <a:pt x="164534" y="1192"/>
                </a:lnTo>
                <a:lnTo>
                  <a:pt x="167792" y="795"/>
                </a:lnTo>
                <a:lnTo>
                  <a:pt x="170916" y="530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6"/>
          <p:cNvSpPr/>
          <p:nvPr/>
        </p:nvSpPr>
        <p:spPr>
          <a:xfrm>
            <a:off x="851534" y="4320583"/>
            <a:ext cx="188447" cy="273031"/>
          </a:xfrm>
          <a:custGeom>
            <a:avLst/>
            <a:gdLst/>
            <a:ahLst/>
            <a:cxnLst/>
            <a:rect l="0" t="0" r="0" b="0"/>
            <a:pathLst>
              <a:path w="188447" h="273031">
                <a:moveTo>
                  <a:pt x="0" y="59964"/>
                </a:moveTo>
                <a:lnTo>
                  <a:pt x="0" y="55413"/>
                </a:lnTo>
                <a:lnTo>
                  <a:pt x="953" y="54073"/>
                </a:lnTo>
                <a:lnTo>
                  <a:pt x="2540" y="53179"/>
                </a:lnTo>
                <a:lnTo>
                  <a:pt x="4551" y="52583"/>
                </a:lnTo>
                <a:lnTo>
                  <a:pt x="9326" y="49381"/>
                </a:lnTo>
                <a:lnTo>
                  <a:pt x="14622" y="44783"/>
                </a:lnTo>
                <a:lnTo>
                  <a:pt x="20152" y="39564"/>
                </a:lnTo>
                <a:lnTo>
                  <a:pt x="28619" y="31271"/>
                </a:lnTo>
                <a:lnTo>
                  <a:pt x="32415" y="28453"/>
                </a:lnTo>
                <a:lnTo>
                  <a:pt x="36850" y="25622"/>
                </a:lnTo>
                <a:lnTo>
                  <a:pt x="41712" y="22782"/>
                </a:lnTo>
                <a:lnTo>
                  <a:pt x="46858" y="19936"/>
                </a:lnTo>
                <a:lnTo>
                  <a:pt x="57656" y="14234"/>
                </a:lnTo>
                <a:lnTo>
                  <a:pt x="74445" y="5669"/>
                </a:lnTo>
                <a:lnTo>
                  <a:pt x="80110" y="3765"/>
                </a:lnTo>
                <a:lnTo>
                  <a:pt x="85792" y="2495"/>
                </a:lnTo>
                <a:lnTo>
                  <a:pt x="91485" y="1649"/>
                </a:lnTo>
                <a:lnTo>
                  <a:pt x="97185" y="1085"/>
                </a:lnTo>
                <a:lnTo>
                  <a:pt x="102890" y="709"/>
                </a:lnTo>
                <a:lnTo>
                  <a:pt x="108599" y="458"/>
                </a:lnTo>
                <a:lnTo>
                  <a:pt x="120021" y="180"/>
                </a:lnTo>
                <a:lnTo>
                  <a:pt x="142877" y="0"/>
                </a:lnTo>
                <a:lnTo>
                  <a:pt x="147639" y="938"/>
                </a:lnTo>
                <a:lnTo>
                  <a:pt x="151766" y="2516"/>
                </a:lnTo>
                <a:lnTo>
                  <a:pt x="160683" y="7341"/>
                </a:lnTo>
                <a:lnTo>
                  <a:pt x="164442" y="13081"/>
                </a:lnTo>
                <a:lnTo>
                  <a:pt x="168336" y="21030"/>
                </a:lnTo>
                <a:lnTo>
                  <a:pt x="170066" y="27738"/>
                </a:lnTo>
                <a:lnTo>
                  <a:pt x="169575" y="31812"/>
                </a:lnTo>
                <a:lnTo>
                  <a:pt x="168295" y="36433"/>
                </a:lnTo>
                <a:lnTo>
                  <a:pt x="166490" y="41420"/>
                </a:lnTo>
                <a:lnTo>
                  <a:pt x="165286" y="46649"/>
                </a:lnTo>
                <a:lnTo>
                  <a:pt x="164483" y="52040"/>
                </a:lnTo>
                <a:lnTo>
                  <a:pt x="163948" y="57539"/>
                </a:lnTo>
                <a:lnTo>
                  <a:pt x="162639" y="63110"/>
                </a:lnTo>
                <a:lnTo>
                  <a:pt x="160813" y="68728"/>
                </a:lnTo>
                <a:lnTo>
                  <a:pt x="158644" y="74379"/>
                </a:lnTo>
                <a:lnTo>
                  <a:pt x="156245" y="79099"/>
                </a:lnTo>
                <a:lnTo>
                  <a:pt x="151040" y="86884"/>
                </a:lnTo>
                <a:lnTo>
                  <a:pt x="147366" y="91246"/>
                </a:lnTo>
                <a:lnTo>
                  <a:pt x="143012" y="96058"/>
                </a:lnTo>
                <a:lnTo>
                  <a:pt x="130322" y="109393"/>
                </a:lnTo>
                <a:lnTo>
                  <a:pt x="96000" y="143985"/>
                </a:lnTo>
                <a:lnTo>
                  <a:pt x="94480" y="144554"/>
                </a:lnTo>
                <a:lnTo>
                  <a:pt x="88743" y="145353"/>
                </a:lnTo>
                <a:lnTo>
                  <a:pt x="86123" y="145645"/>
                </a:lnTo>
                <a:lnTo>
                  <a:pt x="91695" y="139789"/>
                </a:lnTo>
                <a:lnTo>
                  <a:pt x="93141" y="138304"/>
                </a:lnTo>
                <a:lnTo>
                  <a:pt x="98864" y="137644"/>
                </a:lnTo>
                <a:lnTo>
                  <a:pt x="103057" y="137469"/>
                </a:lnTo>
                <a:lnTo>
                  <a:pt x="106805" y="136399"/>
                </a:lnTo>
                <a:lnTo>
                  <a:pt x="110256" y="134733"/>
                </a:lnTo>
                <a:lnTo>
                  <a:pt x="113509" y="132670"/>
                </a:lnTo>
                <a:lnTo>
                  <a:pt x="116630" y="131295"/>
                </a:lnTo>
                <a:lnTo>
                  <a:pt x="119664" y="130378"/>
                </a:lnTo>
                <a:lnTo>
                  <a:pt x="122638" y="129767"/>
                </a:lnTo>
                <a:lnTo>
                  <a:pt x="128484" y="129088"/>
                </a:lnTo>
                <a:lnTo>
                  <a:pt x="131376" y="128906"/>
                </a:lnTo>
                <a:lnTo>
                  <a:pt x="139670" y="128705"/>
                </a:lnTo>
                <a:lnTo>
                  <a:pt x="165381" y="128553"/>
                </a:lnTo>
                <a:lnTo>
                  <a:pt x="168356" y="129503"/>
                </a:lnTo>
                <a:lnTo>
                  <a:pt x="174203" y="133098"/>
                </a:lnTo>
                <a:lnTo>
                  <a:pt x="179976" y="135331"/>
                </a:lnTo>
                <a:lnTo>
                  <a:pt x="182849" y="135926"/>
                </a:lnTo>
                <a:lnTo>
                  <a:pt x="184765" y="137275"/>
                </a:lnTo>
                <a:lnTo>
                  <a:pt x="186042" y="139127"/>
                </a:lnTo>
                <a:lnTo>
                  <a:pt x="186893" y="141315"/>
                </a:lnTo>
                <a:lnTo>
                  <a:pt x="187839" y="148825"/>
                </a:lnTo>
                <a:lnTo>
                  <a:pt x="188091" y="153495"/>
                </a:lnTo>
                <a:lnTo>
                  <a:pt x="188371" y="163763"/>
                </a:lnTo>
                <a:lnTo>
                  <a:pt x="188446" y="169169"/>
                </a:lnTo>
                <a:lnTo>
                  <a:pt x="186591" y="173724"/>
                </a:lnTo>
                <a:lnTo>
                  <a:pt x="183449" y="177714"/>
                </a:lnTo>
                <a:lnTo>
                  <a:pt x="179449" y="181327"/>
                </a:lnTo>
                <a:lnTo>
                  <a:pt x="175831" y="186593"/>
                </a:lnTo>
                <a:lnTo>
                  <a:pt x="172466" y="192961"/>
                </a:lnTo>
                <a:lnTo>
                  <a:pt x="169270" y="200063"/>
                </a:lnTo>
                <a:lnTo>
                  <a:pt x="165234" y="206704"/>
                </a:lnTo>
                <a:lnTo>
                  <a:pt x="160639" y="213036"/>
                </a:lnTo>
                <a:lnTo>
                  <a:pt x="155670" y="219162"/>
                </a:lnTo>
                <a:lnTo>
                  <a:pt x="151405" y="224198"/>
                </a:lnTo>
                <a:lnTo>
                  <a:pt x="147609" y="228509"/>
                </a:lnTo>
                <a:lnTo>
                  <a:pt x="144127" y="232334"/>
                </a:lnTo>
                <a:lnTo>
                  <a:pt x="135176" y="241666"/>
                </a:lnTo>
                <a:lnTo>
                  <a:pt x="113522" y="263607"/>
                </a:lnTo>
                <a:lnTo>
                  <a:pt x="111876" y="264306"/>
                </a:lnTo>
                <a:lnTo>
                  <a:pt x="107508" y="265083"/>
                </a:lnTo>
                <a:lnTo>
                  <a:pt x="105010" y="266242"/>
                </a:lnTo>
                <a:lnTo>
                  <a:pt x="99694" y="270071"/>
                </a:lnTo>
                <a:lnTo>
                  <a:pt x="95897" y="273030"/>
                </a:lnTo>
                <a:lnTo>
                  <a:pt x="95364" y="272494"/>
                </a:lnTo>
                <a:lnTo>
                  <a:pt x="94772" y="269357"/>
                </a:lnTo>
                <a:lnTo>
                  <a:pt x="93661" y="268139"/>
                </a:lnTo>
                <a:lnTo>
                  <a:pt x="91968" y="267328"/>
                </a:lnTo>
                <a:lnTo>
                  <a:pt x="86091" y="265799"/>
                </a:lnTo>
                <a:lnTo>
                  <a:pt x="91689" y="259831"/>
                </a:lnTo>
                <a:lnTo>
                  <a:pt x="94298" y="2571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7"/>
          <p:cNvSpPr/>
          <p:nvPr/>
        </p:nvSpPr>
        <p:spPr>
          <a:xfrm>
            <a:off x="1100137" y="4389122"/>
            <a:ext cx="205741" cy="171449"/>
          </a:xfrm>
          <a:custGeom>
            <a:avLst/>
            <a:gdLst/>
            <a:ahLst/>
            <a:cxnLst/>
            <a:rect l="0" t="0" r="0" b="0"/>
            <a:pathLst>
              <a:path w="205741" h="171449">
                <a:moveTo>
                  <a:pt x="0" y="8570"/>
                </a:moveTo>
                <a:lnTo>
                  <a:pt x="0" y="4019"/>
                </a:lnTo>
                <a:lnTo>
                  <a:pt x="952" y="2678"/>
                </a:lnTo>
                <a:lnTo>
                  <a:pt x="2540" y="1785"/>
                </a:lnTo>
                <a:lnTo>
                  <a:pt x="7381" y="351"/>
                </a:lnTo>
                <a:lnTo>
                  <a:pt x="12770" y="102"/>
                </a:lnTo>
                <a:lnTo>
                  <a:pt x="40851" y="0"/>
                </a:lnTo>
                <a:lnTo>
                  <a:pt x="47048" y="2539"/>
                </a:lnTo>
                <a:lnTo>
                  <a:pt x="56153" y="6842"/>
                </a:lnTo>
                <a:lnTo>
                  <a:pt x="66549" y="11930"/>
                </a:lnTo>
                <a:lnTo>
                  <a:pt x="71036" y="14620"/>
                </a:lnTo>
                <a:lnTo>
                  <a:pt x="74980" y="17366"/>
                </a:lnTo>
                <a:lnTo>
                  <a:pt x="78562" y="20149"/>
                </a:lnTo>
                <a:lnTo>
                  <a:pt x="82854" y="22957"/>
                </a:lnTo>
                <a:lnTo>
                  <a:pt x="87621" y="25782"/>
                </a:lnTo>
                <a:lnTo>
                  <a:pt x="92704" y="28617"/>
                </a:lnTo>
                <a:lnTo>
                  <a:pt x="97045" y="31460"/>
                </a:lnTo>
                <a:lnTo>
                  <a:pt x="100892" y="34307"/>
                </a:lnTo>
                <a:lnTo>
                  <a:pt x="104409" y="37158"/>
                </a:lnTo>
                <a:lnTo>
                  <a:pt x="108658" y="40011"/>
                </a:lnTo>
                <a:lnTo>
                  <a:pt x="113396" y="42866"/>
                </a:lnTo>
                <a:lnTo>
                  <a:pt x="118460" y="45722"/>
                </a:lnTo>
                <a:lnTo>
                  <a:pt x="122788" y="49530"/>
                </a:lnTo>
                <a:lnTo>
                  <a:pt x="126626" y="53975"/>
                </a:lnTo>
                <a:lnTo>
                  <a:pt x="130138" y="58842"/>
                </a:lnTo>
                <a:lnTo>
                  <a:pt x="134383" y="63040"/>
                </a:lnTo>
                <a:lnTo>
                  <a:pt x="139119" y="66791"/>
                </a:lnTo>
                <a:lnTo>
                  <a:pt x="144181" y="70244"/>
                </a:lnTo>
                <a:lnTo>
                  <a:pt x="148508" y="73499"/>
                </a:lnTo>
                <a:lnTo>
                  <a:pt x="152345" y="76620"/>
                </a:lnTo>
                <a:lnTo>
                  <a:pt x="155856" y="79655"/>
                </a:lnTo>
                <a:lnTo>
                  <a:pt x="159149" y="83583"/>
                </a:lnTo>
                <a:lnTo>
                  <a:pt x="162297" y="88106"/>
                </a:lnTo>
                <a:lnTo>
                  <a:pt x="165348" y="93026"/>
                </a:lnTo>
                <a:lnTo>
                  <a:pt x="168334" y="97259"/>
                </a:lnTo>
                <a:lnTo>
                  <a:pt x="171278" y="101034"/>
                </a:lnTo>
                <a:lnTo>
                  <a:pt x="174193" y="104503"/>
                </a:lnTo>
                <a:lnTo>
                  <a:pt x="177088" y="108720"/>
                </a:lnTo>
                <a:lnTo>
                  <a:pt x="179971" y="113437"/>
                </a:lnTo>
                <a:lnTo>
                  <a:pt x="182846" y="118486"/>
                </a:lnTo>
                <a:lnTo>
                  <a:pt x="185715" y="122805"/>
                </a:lnTo>
                <a:lnTo>
                  <a:pt x="188580" y="126637"/>
                </a:lnTo>
                <a:lnTo>
                  <a:pt x="191442" y="130144"/>
                </a:lnTo>
                <a:lnTo>
                  <a:pt x="193351" y="134387"/>
                </a:lnTo>
                <a:lnTo>
                  <a:pt x="194623" y="139120"/>
                </a:lnTo>
                <a:lnTo>
                  <a:pt x="195471" y="144181"/>
                </a:lnTo>
                <a:lnTo>
                  <a:pt x="196989" y="148508"/>
                </a:lnTo>
                <a:lnTo>
                  <a:pt x="198953" y="152344"/>
                </a:lnTo>
                <a:lnTo>
                  <a:pt x="201216" y="155854"/>
                </a:lnTo>
                <a:lnTo>
                  <a:pt x="202724" y="159147"/>
                </a:lnTo>
                <a:lnTo>
                  <a:pt x="203729" y="162295"/>
                </a:lnTo>
                <a:lnTo>
                  <a:pt x="205733" y="171416"/>
                </a:lnTo>
                <a:lnTo>
                  <a:pt x="205740" y="1714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8"/>
          <p:cNvSpPr/>
          <p:nvPr/>
        </p:nvSpPr>
        <p:spPr>
          <a:xfrm>
            <a:off x="1087039" y="4380547"/>
            <a:ext cx="227411" cy="222886"/>
          </a:xfrm>
          <a:custGeom>
            <a:avLst/>
            <a:gdLst/>
            <a:ahLst/>
            <a:cxnLst/>
            <a:rect l="0" t="0" r="0" b="0"/>
            <a:pathLst>
              <a:path w="227411" h="222886">
                <a:moveTo>
                  <a:pt x="227410" y="0"/>
                </a:moveTo>
                <a:lnTo>
                  <a:pt x="214640" y="0"/>
                </a:lnTo>
                <a:lnTo>
                  <a:pt x="212229" y="953"/>
                </a:lnTo>
                <a:lnTo>
                  <a:pt x="203333" y="6844"/>
                </a:lnTo>
                <a:lnTo>
                  <a:pt x="198977" y="9325"/>
                </a:lnTo>
                <a:lnTo>
                  <a:pt x="194167" y="11932"/>
                </a:lnTo>
                <a:lnTo>
                  <a:pt x="190008" y="15574"/>
                </a:lnTo>
                <a:lnTo>
                  <a:pt x="186283" y="19908"/>
                </a:lnTo>
                <a:lnTo>
                  <a:pt x="182847" y="24702"/>
                </a:lnTo>
                <a:lnTo>
                  <a:pt x="168910" y="45102"/>
                </a:lnTo>
                <a:lnTo>
                  <a:pt x="163645" y="51976"/>
                </a:lnTo>
                <a:lnTo>
                  <a:pt x="158230" y="58463"/>
                </a:lnTo>
                <a:lnTo>
                  <a:pt x="152715" y="64693"/>
                </a:lnTo>
                <a:lnTo>
                  <a:pt x="138968" y="79235"/>
                </a:lnTo>
                <a:lnTo>
                  <a:pt x="131301" y="87113"/>
                </a:lnTo>
                <a:lnTo>
                  <a:pt x="124285" y="95223"/>
                </a:lnTo>
                <a:lnTo>
                  <a:pt x="117703" y="103487"/>
                </a:lnTo>
                <a:lnTo>
                  <a:pt x="111409" y="111854"/>
                </a:lnTo>
                <a:lnTo>
                  <a:pt x="104356" y="119337"/>
                </a:lnTo>
                <a:lnTo>
                  <a:pt x="96797" y="126231"/>
                </a:lnTo>
                <a:lnTo>
                  <a:pt x="88900" y="132731"/>
                </a:lnTo>
                <a:lnTo>
                  <a:pt x="81730" y="139923"/>
                </a:lnTo>
                <a:lnTo>
                  <a:pt x="75045" y="147574"/>
                </a:lnTo>
                <a:lnTo>
                  <a:pt x="68684" y="155533"/>
                </a:lnTo>
                <a:lnTo>
                  <a:pt x="62537" y="161792"/>
                </a:lnTo>
                <a:lnTo>
                  <a:pt x="56535" y="166916"/>
                </a:lnTo>
                <a:lnTo>
                  <a:pt x="50628" y="171285"/>
                </a:lnTo>
                <a:lnTo>
                  <a:pt x="45738" y="176103"/>
                </a:lnTo>
                <a:lnTo>
                  <a:pt x="41526" y="181219"/>
                </a:lnTo>
                <a:lnTo>
                  <a:pt x="37765" y="186535"/>
                </a:lnTo>
                <a:lnTo>
                  <a:pt x="33353" y="191032"/>
                </a:lnTo>
                <a:lnTo>
                  <a:pt x="28506" y="194982"/>
                </a:lnTo>
                <a:lnTo>
                  <a:pt x="23370" y="198568"/>
                </a:lnTo>
                <a:lnTo>
                  <a:pt x="18993" y="200959"/>
                </a:lnTo>
                <a:lnTo>
                  <a:pt x="15123" y="202553"/>
                </a:lnTo>
                <a:lnTo>
                  <a:pt x="11591" y="203615"/>
                </a:lnTo>
                <a:lnTo>
                  <a:pt x="9236" y="205276"/>
                </a:lnTo>
                <a:lnTo>
                  <a:pt x="7666" y="207335"/>
                </a:lnTo>
                <a:lnTo>
                  <a:pt x="6619" y="209661"/>
                </a:lnTo>
                <a:lnTo>
                  <a:pt x="4968" y="211212"/>
                </a:lnTo>
                <a:lnTo>
                  <a:pt x="2916" y="212245"/>
                </a:lnTo>
                <a:lnTo>
                  <a:pt x="595" y="212935"/>
                </a:lnTo>
                <a:lnTo>
                  <a:pt x="0" y="213394"/>
                </a:lnTo>
                <a:lnTo>
                  <a:pt x="556" y="213700"/>
                </a:lnTo>
                <a:lnTo>
                  <a:pt x="1879" y="213905"/>
                </a:lnTo>
                <a:lnTo>
                  <a:pt x="2761" y="214993"/>
                </a:lnTo>
                <a:lnTo>
                  <a:pt x="3349" y="216671"/>
                </a:lnTo>
                <a:lnTo>
                  <a:pt x="4525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9"/>
          <p:cNvSpPr/>
          <p:nvPr/>
        </p:nvSpPr>
        <p:spPr>
          <a:xfrm>
            <a:off x="2651762" y="4354829"/>
            <a:ext cx="205739" cy="17147"/>
          </a:xfrm>
          <a:custGeom>
            <a:avLst/>
            <a:gdLst/>
            <a:ahLst/>
            <a:cxnLst/>
            <a:rect l="0" t="0" r="0" b="0"/>
            <a:pathLst>
              <a:path w="205739" h="17147">
                <a:moveTo>
                  <a:pt x="8570" y="8573"/>
                </a:moveTo>
                <a:lnTo>
                  <a:pt x="7" y="8573"/>
                </a:lnTo>
                <a:lnTo>
                  <a:pt x="0" y="13124"/>
                </a:lnTo>
                <a:lnTo>
                  <a:pt x="952" y="14464"/>
                </a:lnTo>
                <a:lnTo>
                  <a:pt x="2539" y="15358"/>
                </a:lnTo>
                <a:lnTo>
                  <a:pt x="4549" y="15954"/>
                </a:lnTo>
                <a:lnTo>
                  <a:pt x="7795" y="16351"/>
                </a:lnTo>
                <a:lnTo>
                  <a:pt x="11863" y="16616"/>
                </a:lnTo>
                <a:lnTo>
                  <a:pt x="20511" y="16910"/>
                </a:lnTo>
                <a:lnTo>
                  <a:pt x="33824" y="17099"/>
                </a:lnTo>
                <a:lnTo>
                  <a:pt x="104602" y="17146"/>
                </a:lnTo>
                <a:lnTo>
                  <a:pt x="111644" y="16193"/>
                </a:lnTo>
                <a:lnTo>
                  <a:pt x="118244" y="14606"/>
                </a:lnTo>
                <a:lnTo>
                  <a:pt x="124548" y="12595"/>
                </a:lnTo>
                <a:lnTo>
                  <a:pt x="130656" y="11254"/>
                </a:lnTo>
                <a:lnTo>
                  <a:pt x="136633" y="10360"/>
                </a:lnTo>
                <a:lnTo>
                  <a:pt x="142523" y="9765"/>
                </a:lnTo>
                <a:lnTo>
                  <a:pt x="148354" y="9368"/>
                </a:lnTo>
                <a:lnTo>
                  <a:pt x="154147" y="9103"/>
                </a:lnTo>
                <a:lnTo>
                  <a:pt x="165663" y="8808"/>
                </a:lnTo>
                <a:lnTo>
                  <a:pt x="177132" y="8678"/>
                </a:lnTo>
                <a:lnTo>
                  <a:pt x="182857" y="7690"/>
                </a:lnTo>
                <a:lnTo>
                  <a:pt x="188579" y="6080"/>
                </a:lnTo>
                <a:lnTo>
                  <a:pt x="2057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0"/>
          <p:cNvSpPr/>
          <p:nvPr/>
        </p:nvSpPr>
        <p:spPr>
          <a:xfrm>
            <a:off x="2926079" y="4212830"/>
            <a:ext cx="196762" cy="219035"/>
          </a:xfrm>
          <a:custGeom>
            <a:avLst/>
            <a:gdLst/>
            <a:ahLst/>
            <a:cxnLst/>
            <a:rect l="0" t="0" r="0" b="0"/>
            <a:pathLst>
              <a:path w="196762" h="219035">
                <a:moveTo>
                  <a:pt x="0" y="64847"/>
                </a:moveTo>
                <a:lnTo>
                  <a:pt x="0" y="60296"/>
                </a:lnTo>
                <a:lnTo>
                  <a:pt x="953" y="58956"/>
                </a:lnTo>
                <a:lnTo>
                  <a:pt x="2540" y="58062"/>
                </a:lnTo>
                <a:lnTo>
                  <a:pt x="4552" y="57466"/>
                </a:lnTo>
                <a:lnTo>
                  <a:pt x="9326" y="54264"/>
                </a:lnTo>
                <a:lnTo>
                  <a:pt x="11932" y="52077"/>
                </a:lnTo>
                <a:lnTo>
                  <a:pt x="13670" y="49666"/>
                </a:lnTo>
                <a:lnTo>
                  <a:pt x="15601" y="44447"/>
                </a:lnTo>
                <a:lnTo>
                  <a:pt x="18999" y="38953"/>
                </a:lnTo>
                <a:lnTo>
                  <a:pt x="23684" y="33336"/>
                </a:lnTo>
                <a:lnTo>
                  <a:pt x="28941" y="27665"/>
                </a:lnTo>
                <a:lnTo>
                  <a:pt x="32629" y="24819"/>
                </a:lnTo>
                <a:lnTo>
                  <a:pt x="36993" y="21969"/>
                </a:lnTo>
                <a:lnTo>
                  <a:pt x="41807" y="19117"/>
                </a:lnTo>
                <a:lnTo>
                  <a:pt x="45969" y="16263"/>
                </a:lnTo>
                <a:lnTo>
                  <a:pt x="49696" y="13408"/>
                </a:lnTo>
                <a:lnTo>
                  <a:pt x="53134" y="10552"/>
                </a:lnTo>
                <a:lnTo>
                  <a:pt x="57330" y="8647"/>
                </a:lnTo>
                <a:lnTo>
                  <a:pt x="62032" y="7378"/>
                </a:lnTo>
                <a:lnTo>
                  <a:pt x="67073" y="6532"/>
                </a:lnTo>
                <a:lnTo>
                  <a:pt x="72338" y="5968"/>
                </a:lnTo>
                <a:lnTo>
                  <a:pt x="77753" y="5592"/>
                </a:lnTo>
                <a:lnTo>
                  <a:pt x="83268" y="5341"/>
                </a:lnTo>
                <a:lnTo>
                  <a:pt x="88850" y="4221"/>
                </a:lnTo>
                <a:lnTo>
                  <a:pt x="94476" y="2523"/>
                </a:lnTo>
                <a:lnTo>
                  <a:pt x="100131" y="438"/>
                </a:lnTo>
                <a:lnTo>
                  <a:pt x="104854" y="0"/>
                </a:lnTo>
                <a:lnTo>
                  <a:pt x="108956" y="661"/>
                </a:lnTo>
                <a:lnTo>
                  <a:pt x="112642" y="2054"/>
                </a:lnTo>
                <a:lnTo>
                  <a:pt x="117005" y="2982"/>
                </a:lnTo>
                <a:lnTo>
                  <a:pt x="121819" y="3601"/>
                </a:lnTo>
                <a:lnTo>
                  <a:pt x="126932" y="4014"/>
                </a:lnTo>
                <a:lnTo>
                  <a:pt x="131294" y="4289"/>
                </a:lnTo>
                <a:lnTo>
                  <a:pt x="138681" y="4595"/>
                </a:lnTo>
                <a:lnTo>
                  <a:pt x="141984" y="5629"/>
                </a:lnTo>
                <a:lnTo>
                  <a:pt x="145139" y="7271"/>
                </a:lnTo>
                <a:lnTo>
                  <a:pt x="148194" y="9318"/>
                </a:lnTo>
                <a:lnTo>
                  <a:pt x="150231" y="11635"/>
                </a:lnTo>
                <a:lnTo>
                  <a:pt x="151589" y="14132"/>
                </a:lnTo>
                <a:lnTo>
                  <a:pt x="152495" y="16750"/>
                </a:lnTo>
                <a:lnTo>
                  <a:pt x="156041" y="22198"/>
                </a:lnTo>
                <a:lnTo>
                  <a:pt x="158320" y="24984"/>
                </a:lnTo>
                <a:lnTo>
                  <a:pt x="159839" y="27794"/>
                </a:lnTo>
                <a:lnTo>
                  <a:pt x="161527" y="33457"/>
                </a:lnTo>
                <a:lnTo>
                  <a:pt x="161025" y="37253"/>
                </a:lnTo>
                <a:lnTo>
                  <a:pt x="159738" y="41688"/>
                </a:lnTo>
                <a:lnTo>
                  <a:pt x="157927" y="46551"/>
                </a:lnTo>
                <a:lnTo>
                  <a:pt x="156720" y="50745"/>
                </a:lnTo>
                <a:lnTo>
                  <a:pt x="155915" y="54493"/>
                </a:lnTo>
                <a:lnTo>
                  <a:pt x="155379" y="57944"/>
                </a:lnTo>
                <a:lnTo>
                  <a:pt x="152242" y="64319"/>
                </a:lnTo>
                <a:lnTo>
                  <a:pt x="150073" y="67353"/>
                </a:lnTo>
                <a:lnTo>
                  <a:pt x="147674" y="71280"/>
                </a:lnTo>
                <a:lnTo>
                  <a:pt x="145122" y="75803"/>
                </a:lnTo>
                <a:lnTo>
                  <a:pt x="142468" y="80724"/>
                </a:lnTo>
                <a:lnTo>
                  <a:pt x="138794" y="84956"/>
                </a:lnTo>
                <a:lnTo>
                  <a:pt x="134440" y="88731"/>
                </a:lnTo>
                <a:lnTo>
                  <a:pt x="129631" y="92200"/>
                </a:lnTo>
                <a:lnTo>
                  <a:pt x="125473" y="95465"/>
                </a:lnTo>
                <a:lnTo>
                  <a:pt x="121749" y="98594"/>
                </a:lnTo>
                <a:lnTo>
                  <a:pt x="113479" y="105909"/>
                </a:lnTo>
                <a:lnTo>
                  <a:pt x="111848" y="106509"/>
                </a:lnTo>
                <a:lnTo>
                  <a:pt x="107495" y="107176"/>
                </a:lnTo>
                <a:lnTo>
                  <a:pt x="105954" y="108306"/>
                </a:lnTo>
                <a:lnTo>
                  <a:pt x="104926" y="110013"/>
                </a:lnTo>
                <a:lnTo>
                  <a:pt x="102906" y="116173"/>
                </a:lnTo>
                <a:lnTo>
                  <a:pt x="102881" y="111699"/>
                </a:lnTo>
                <a:lnTo>
                  <a:pt x="103830" y="110370"/>
                </a:lnTo>
                <a:lnTo>
                  <a:pt x="105415" y="109483"/>
                </a:lnTo>
                <a:lnTo>
                  <a:pt x="109716" y="108498"/>
                </a:lnTo>
                <a:lnTo>
                  <a:pt x="114803" y="108060"/>
                </a:lnTo>
                <a:lnTo>
                  <a:pt x="120239" y="107865"/>
                </a:lnTo>
                <a:lnTo>
                  <a:pt x="131194" y="107756"/>
                </a:lnTo>
                <a:lnTo>
                  <a:pt x="170183" y="107710"/>
                </a:lnTo>
                <a:lnTo>
                  <a:pt x="174416" y="108663"/>
                </a:lnTo>
                <a:lnTo>
                  <a:pt x="178190" y="110250"/>
                </a:lnTo>
                <a:lnTo>
                  <a:pt x="186540" y="115091"/>
                </a:lnTo>
                <a:lnTo>
                  <a:pt x="192537" y="120480"/>
                </a:lnTo>
                <a:lnTo>
                  <a:pt x="194081" y="122891"/>
                </a:lnTo>
                <a:lnTo>
                  <a:pt x="195796" y="128109"/>
                </a:lnTo>
                <a:lnTo>
                  <a:pt x="196558" y="133604"/>
                </a:lnTo>
                <a:lnTo>
                  <a:pt x="196761" y="136402"/>
                </a:lnTo>
                <a:lnTo>
                  <a:pt x="195944" y="138268"/>
                </a:lnTo>
                <a:lnTo>
                  <a:pt x="194447" y="139512"/>
                </a:lnTo>
                <a:lnTo>
                  <a:pt x="192497" y="140341"/>
                </a:lnTo>
                <a:lnTo>
                  <a:pt x="191196" y="142799"/>
                </a:lnTo>
                <a:lnTo>
                  <a:pt x="190330" y="146343"/>
                </a:lnTo>
                <a:lnTo>
                  <a:pt x="189751" y="150610"/>
                </a:lnTo>
                <a:lnTo>
                  <a:pt x="188414" y="154407"/>
                </a:lnTo>
                <a:lnTo>
                  <a:pt x="184387" y="161167"/>
                </a:lnTo>
                <a:lnTo>
                  <a:pt x="181027" y="164303"/>
                </a:lnTo>
                <a:lnTo>
                  <a:pt x="176883" y="167346"/>
                </a:lnTo>
                <a:lnTo>
                  <a:pt x="172214" y="170327"/>
                </a:lnTo>
                <a:lnTo>
                  <a:pt x="167197" y="173267"/>
                </a:lnTo>
                <a:lnTo>
                  <a:pt x="161948" y="176180"/>
                </a:lnTo>
                <a:lnTo>
                  <a:pt x="156542" y="179074"/>
                </a:lnTo>
                <a:lnTo>
                  <a:pt x="151987" y="181956"/>
                </a:lnTo>
                <a:lnTo>
                  <a:pt x="147997" y="184830"/>
                </a:lnTo>
                <a:lnTo>
                  <a:pt x="144385" y="187698"/>
                </a:lnTo>
                <a:lnTo>
                  <a:pt x="140072" y="190563"/>
                </a:lnTo>
                <a:lnTo>
                  <a:pt x="135292" y="193425"/>
                </a:lnTo>
                <a:lnTo>
                  <a:pt x="130199" y="196286"/>
                </a:lnTo>
                <a:lnTo>
                  <a:pt x="119462" y="202004"/>
                </a:lnTo>
                <a:lnTo>
                  <a:pt x="113931" y="204863"/>
                </a:lnTo>
                <a:lnTo>
                  <a:pt x="109292" y="206768"/>
                </a:lnTo>
                <a:lnTo>
                  <a:pt x="105246" y="208039"/>
                </a:lnTo>
                <a:lnTo>
                  <a:pt x="101597" y="208886"/>
                </a:lnTo>
                <a:lnTo>
                  <a:pt x="97259" y="210403"/>
                </a:lnTo>
                <a:lnTo>
                  <a:pt x="92462" y="212367"/>
                </a:lnTo>
                <a:lnTo>
                  <a:pt x="87359" y="214629"/>
                </a:lnTo>
                <a:lnTo>
                  <a:pt x="83005" y="216137"/>
                </a:lnTo>
                <a:lnTo>
                  <a:pt x="79149" y="217142"/>
                </a:lnTo>
                <a:lnTo>
                  <a:pt x="75626" y="217811"/>
                </a:lnTo>
                <a:lnTo>
                  <a:pt x="72325" y="218258"/>
                </a:lnTo>
                <a:lnTo>
                  <a:pt x="69172" y="218557"/>
                </a:lnTo>
                <a:lnTo>
                  <a:pt x="63129" y="218887"/>
                </a:lnTo>
                <a:lnTo>
                  <a:pt x="57267" y="219034"/>
                </a:lnTo>
                <a:lnTo>
                  <a:pt x="54371" y="218122"/>
                </a:lnTo>
                <a:lnTo>
                  <a:pt x="48613" y="214567"/>
                </a:lnTo>
                <a:lnTo>
                  <a:pt x="42878" y="212352"/>
                </a:lnTo>
                <a:lnTo>
                  <a:pt x="35987" y="210930"/>
                </a:lnTo>
                <a:lnTo>
                  <a:pt x="30242" y="210684"/>
                </a:lnTo>
                <a:lnTo>
                  <a:pt x="26115" y="210589"/>
                </a:lnTo>
                <a:lnTo>
                  <a:pt x="25836" y="206031"/>
                </a:lnTo>
                <a:lnTo>
                  <a:pt x="26749" y="204690"/>
                </a:lnTo>
                <a:lnTo>
                  <a:pt x="28310" y="203796"/>
                </a:lnTo>
                <a:lnTo>
                  <a:pt x="34290" y="2020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1"/>
          <p:cNvSpPr/>
          <p:nvPr/>
        </p:nvSpPr>
        <p:spPr>
          <a:xfrm>
            <a:off x="3191827" y="4251960"/>
            <a:ext cx="137161" cy="154306"/>
          </a:xfrm>
          <a:custGeom>
            <a:avLst/>
            <a:gdLst/>
            <a:ahLst/>
            <a:cxnLst/>
            <a:rect l="0" t="0" r="0" b="0"/>
            <a:pathLst>
              <a:path w="137161" h="154306">
                <a:moveTo>
                  <a:pt x="0" y="0"/>
                </a:moveTo>
                <a:lnTo>
                  <a:pt x="4551" y="4550"/>
                </a:lnTo>
                <a:lnTo>
                  <a:pt x="5891" y="6844"/>
                </a:lnTo>
                <a:lnTo>
                  <a:pt x="6785" y="9325"/>
                </a:lnTo>
                <a:lnTo>
                  <a:pt x="7381" y="11931"/>
                </a:lnTo>
                <a:lnTo>
                  <a:pt x="8731" y="13669"/>
                </a:lnTo>
                <a:lnTo>
                  <a:pt x="10583" y="14828"/>
                </a:lnTo>
                <a:lnTo>
                  <a:pt x="12770" y="15600"/>
                </a:lnTo>
                <a:lnTo>
                  <a:pt x="15181" y="17067"/>
                </a:lnTo>
                <a:lnTo>
                  <a:pt x="17741" y="18998"/>
                </a:lnTo>
                <a:lnTo>
                  <a:pt x="20400" y="21238"/>
                </a:lnTo>
                <a:lnTo>
                  <a:pt x="23125" y="23683"/>
                </a:lnTo>
                <a:lnTo>
                  <a:pt x="28693" y="28941"/>
                </a:lnTo>
                <a:lnTo>
                  <a:pt x="31511" y="32629"/>
                </a:lnTo>
                <a:lnTo>
                  <a:pt x="34342" y="36992"/>
                </a:lnTo>
                <a:lnTo>
                  <a:pt x="37183" y="41806"/>
                </a:lnTo>
                <a:lnTo>
                  <a:pt x="40028" y="45968"/>
                </a:lnTo>
                <a:lnTo>
                  <a:pt x="42878" y="49696"/>
                </a:lnTo>
                <a:lnTo>
                  <a:pt x="45731" y="53133"/>
                </a:lnTo>
                <a:lnTo>
                  <a:pt x="48584" y="56377"/>
                </a:lnTo>
                <a:lnTo>
                  <a:pt x="54296" y="62521"/>
                </a:lnTo>
                <a:lnTo>
                  <a:pt x="57152" y="66446"/>
                </a:lnTo>
                <a:lnTo>
                  <a:pt x="60009" y="70967"/>
                </a:lnTo>
                <a:lnTo>
                  <a:pt x="62866" y="75886"/>
                </a:lnTo>
                <a:lnTo>
                  <a:pt x="65723" y="80118"/>
                </a:lnTo>
                <a:lnTo>
                  <a:pt x="68580" y="83892"/>
                </a:lnTo>
                <a:lnTo>
                  <a:pt x="71438" y="87360"/>
                </a:lnTo>
                <a:lnTo>
                  <a:pt x="74295" y="90625"/>
                </a:lnTo>
                <a:lnTo>
                  <a:pt x="77153" y="93754"/>
                </a:lnTo>
                <a:lnTo>
                  <a:pt x="82867" y="99771"/>
                </a:lnTo>
                <a:lnTo>
                  <a:pt x="137160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2"/>
          <p:cNvSpPr/>
          <p:nvPr/>
        </p:nvSpPr>
        <p:spPr>
          <a:xfrm>
            <a:off x="3148964" y="4226347"/>
            <a:ext cx="222887" cy="239926"/>
          </a:xfrm>
          <a:custGeom>
            <a:avLst/>
            <a:gdLst/>
            <a:ahLst/>
            <a:cxnLst/>
            <a:rect l="0" t="0" r="0" b="0"/>
            <a:pathLst>
              <a:path w="222887" h="239926">
                <a:moveTo>
                  <a:pt x="222886" y="8468"/>
                </a:moveTo>
                <a:lnTo>
                  <a:pt x="222886" y="3917"/>
                </a:lnTo>
                <a:lnTo>
                  <a:pt x="221933" y="2576"/>
                </a:lnTo>
                <a:lnTo>
                  <a:pt x="220345" y="1683"/>
                </a:lnTo>
                <a:lnTo>
                  <a:pt x="214666" y="0"/>
                </a:lnTo>
                <a:lnTo>
                  <a:pt x="209867" y="4477"/>
                </a:lnTo>
                <a:lnTo>
                  <a:pt x="172602" y="41607"/>
                </a:lnTo>
                <a:lnTo>
                  <a:pt x="167456" y="47706"/>
                </a:lnTo>
                <a:lnTo>
                  <a:pt x="162120" y="54629"/>
                </a:lnTo>
                <a:lnTo>
                  <a:pt x="156658" y="62102"/>
                </a:lnTo>
                <a:lnTo>
                  <a:pt x="151111" y="68989"/>
                </a:lnTo>
                <a:lnTo>
                  <a:pt x="145508" y="75485"/>
                </a:lnTo>
                <a:lnTo>
                  <a:pt x="139868" y="81721"/>
                </a:lnTo>
                <a:lnTo>
                  <a:pt x="134203" y="88736"/>
                </a:lnTo>
                <a:lnTo>
                  <a:pt x="128521" y="96270"/>
                </a:lnTo>
                <a:lnTo>
                  <a:pt x="122828" y="104150"/>
                </a:lnTo>
                <a:lnTo>
                  <a:pt x="117128" y="111308"/>
                </a:lnTo>
                <a:lnTo>
                  <a:pt x="111423" y="117986"/>
                </a:lnTo>
                <a:lnTo>
                  <a:pt x="105715" y="124342"/>
                </a:lnTo>
                <a:lnTo>
                  <a:pt x="100004" y="131437"/>
                </a:lnTo>
                <a:lnTo>
                  <a:pt x="94292" y="139025"/>
                </a:lnTo>
                <a:lnTo>
                  <a:pt x="88579" y="146941"/>
                </a:lnTo>
                <a:lnTo>
                  <a:pt x="82866" y="154123"/>
                </a:lnTo>
                <a:lnTo>
                  <a:pt x="77151" y="160816"/>
                </a:lnTo>
                <a:lnTo>
                  <a:pt x="71437" y="167184"/>
                </a:lnTo>
                <a:lnTo>
                  <a:pt x="60008" y="179338"/>
                </a:lnTo>
                <a:lnTo>
                  <a:pt x="54293" y="185246"/>
                </a:lnTo>
                <a:lnTo>
                  <a:pt x="49530" y="191090"/>
                </a:lnTo>
                <a:lnTo>
                  <a:pt x="45403" y="196891"/>
                </a:lnTo>
                <a:lnTo>
                  <a:pt x="41699" y="202663"/>
                </a:lnTo>
                <a:lnTo>
                  <a:pt x="37324" y="207464"/>
                </a:lnTo>
                <a:lnTo>
                  <a:pt x="32503" y="211616"/>
                </a:lnTo>
                <a:lnTo>
                  <a:pt x="27384" y="215338"/>
                </a:lnTo>
                <a:lnTo>
                  <a:pt x="23019" y="219723"/>
                </a:lnTo>
                <a:lnTo>
                  <a:pt x="19156" y="224552"/>
                </a:lnTo>
                <a:lnTo>
                  <a:pt x="15628" y="229677"/>
                </a:lnTo>
                <a:lnTo>
                  <a:pt x="12324" y="233093"/>
                </a:lnTo>
                <a:lnTo>
                  <a:pt x="9169" y="235370"/>
                </a:lnTo>
                <a:lnTo>
                  <a:pt x="0" y="2399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3"/>
          <p:cNvSpPr/>
          <p:nvPr/>
        </p:nvSpPr>
        <p:spPr>
          <a:xfrm>
            <a:off x="3140392" y="447484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4"/>
          <p:cNvSpPr/>
          <p:nvPr/>
        </p:nvSpPr>
        <p:spPr>
          <a:xfrm>
            <a:off x="1683067" y="4654867"/>
            <a:ext cx="51436" cy="231459"/>
          </a:xfrm>
          <a:custGeom>
            <a:avLst/>
            <a:gdLst/>
            <a:ahLst/>
            <a:cxnLst/>
            <a:rect l="0" t="0" r="0" b="0"/>
            <a:pathLst>
              <a:path w="51436" h="231459">
                <a:moveTo>
                  <a:pt x="51435" y="0"/>
                </a:moveTo>
                <a:lnTo>
                  <a:pt x="35512" y="0"/>
                </a:lnTo>
                <a:lnTo>
                  <a:pt x="36057" y="953"/>
                </a:lnTo>
                <a:lnTo>
                  <a:pt x="37373" y="2540"/>
                </a:lnTo>
                <a:lnTo>
                  <a:pt x="39203" y="4551"/>
                </a:lnTo>
                <a:lnTo>
                  <a:pt x="40423" y="6844"/>
                </a:lnTo>
                <a:lnTo>
                  <a:pt x="41778" y="11932"/>
                </a:lnTo>
                <a:lnTo>
                  <a:pt x="42380" y="17368"/>
                </a:lnTo>
                <a:lnTo>
                  <a:pt x="42648" y="22959"/>
                </a:lnTo>
                <a:lnTo>
                  <a:pt x="42767" y="28619"/>
                </a:lnTo>
                <a:lnTo>
                  <a:pt x="41847" y="32414"/>
                </a:lnTo>
                <a:lnTo>
                  <a:pt x="40280" y="36850"/>
                </a:lnTo>
                <a:lnTo>
                  <a:pt x="38283" y="41711"/>
                </a:lnTo>
                <a:lnTo>
                  <a:pt x="36952" y="45905"/>
                </a:lnTo>
                <a:lnTo>
                  <a:pt x="35473" y="53105"/>
                </a:lnTo>
                <a:lnTo>
                  <a:pt x="34816" y="59480"/>
                </a:lnTo>
                <a:lnTo>
                  <a:pt x="34524" y="66440"/>
                </a:lnTo>
                <a:lnTo>
                  <a:pt x="34336" y="86431"/>
                </a:lnTo>
                <a:lnTo>
                  <a:pt x="34321" y="91911"/>
                </a:lnTo>
                <a:lnTo>
                  <a:pt x="33358" y="97469"/>
                </a:lnTo>
                <a:lnTo>
                  <a:pt x="31764" y="103079"/>
                </a:lnTo>
                <a:lnTo>
                  <a:pt x="29748" y="108724"/>
                </a:lnTo>
                <a:lnTo>
                  <a:pt x="28405" y="114393"/>
                </a:lnTo>
                <a:lnTo>
                  <a:pt x="27509" y="120077"/>
                </a:lnTo>
                <a:lnTo>
                  <a:pt x="26912" y="125772"/>
                </a:lnTo>
                <a:lnTo>
                  <a:pt x="25561" y="131473"/>
                </a:lnTo>
                <a:lnTo>
                  <a:pt x="23708" y="137178"/>
                </a:lnTo>
                <a:lnTo>
                  <a:pt x="21520" y="142887"/>
                </a:lnTo>
                <a:lnTo>
                  <a:pt x="20062" y="148598"/>
                </a:lnTo>
                <a:lnTo>
                  <a:pt x="19090" y="154310"/>
                </a:lnTo>
                <a:lnTo>
                  <a:pt x="18441" y="160024"/>
                </a:lnTo>
                <a:lnTo>
                  <a:pt x="17057" y="164785"/>
                </a:lnTo>
                <a:lnTo>
                  <a:pt x="15181" y="168912"/>
                </a:lnTo>
                <a:lnTo>
                  <a:pt x="12978" y="172615"/>
                </a:lnTo>
                <a:lnTo>
                  <a:pt x="11509" y="176990"/>
                </a:lnTo>
                <a:lnTo>
                  <a:pt x="10531" y="181811"/>
                </a:lnTo>
                <a:lnTo>
                  <a:pt x="9878" y="186930"/>
                </a:lnTo>
                <a:lnTo>
                  <a:pt x="9443" y="191295"/>
                </a:lnTo>
                <a:lnTo>
                  <a:pt x="9153" y="195157"/>
                </a:lnTo>
                <a:lnTo>
                  <a:pt x="8830" y="201989"/>
                </a:lnTo>
                <a:lnTo>
                  <a:pt x="8687" y="208200"/>
                </a:lnTo>
                <a:lnTo>
                  <a:pt x="8606" y="217053"/>
                </a:lnTo>
                <a:lnTo>
                  <a:pt x="7643" y="218997"/>
                </a:lnTo>
                <a:lnTo>
                  <a:pt x="6048" y="220293"/>
                </a:lnTo>
                <a:lnTo>
                  <a:pt x="4032" y="221157"/>
                </a:lnTo>
                <a:lnTo>
                  <a:pt x="2688" y="222685"/>
                </a:lnTo>
                <a:lnTo>
                  <a:pt x="1792" y="224657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5"/>
          <p:cNvSpPr/>
          <p:nvPr/>
        </p:nvSpPr>
        <p:spPr>
          <a:xfrm>
            <a:off x="1846339" y="4629150"/>
            <a:ext cx="179618" cy="265714"/>
          </a:xfrm>
          <a:custGeom>
            <a:avLst/>
            <a:gdLst/>
            <a:ahLst/>
            <a:cxnLst/>
            <a:rect l="0" t="0" r="0" b="0"/>
            <a:pathLst>
              <a:path w="179618" h="265714">
                <a:moveTo>
                  <a:pt x="102475" y="0"/>
                </a:moveTo>
                <a:lnTo>
                  <a:pt x="102475" y="4551"/>
                </a:lnTo>
                <a:lnTo>
                  <a:pt x="101523" y="6843"/>
                </a:lnTo>
                <a:lnTo>
                  <a:pt x="96584" y="14621"/>
                </a:lnTo>
                <a:lnTo>
                  <a:pt x="95095" y="20151"/>
                </a:lnTo>
                <a:lnTo>
                  <a:pt x="92792" y="22959"/>
                </a:lnTo>
                <a:lnTo>
                  <a:pt x="89352" y="25783"/>
                </a:lnTo>
                <a:lnTo>
                  <a:pt x="85154" y="28619"/>
                </a:lnTo>
                <a:lnTo>
                  <a:pt x="81403" y="32414"/>
                </a:lnTo>
                <a:lnTo>
                  <a:pt x="77950" y="36849"/>
                </a:lnTo>
                <a:lnTo>
                  <a:pt x="74695" y="41711"/>
                </a:lnTo>
                <a:lnTo>
                  <a:pt x="71573" y="45904"/>
                </a:lnTo>
                <a:lnTo>
                  <a:pt x="68539" y="49653"/>
                </a:lnTo>
                <a:lnTo>
                  <a:pt x="65564" y="53104"/>
                </a:lnTo>
                <a:lnTo>
                  <a:pt x="62628" y="57310"/>
                </a:lnTo>
                <a:lnTo>
                  <a:pt x="59718" y="62019"/>
                </a:lnTo>
                <a:lnTo>
                  <a:pt x="56825" y="67063"/>
                </a:lnTo>
                <a:lnTo>
                  <a:pt x="51072" y="77748"/>
                </a:lnTo>
                <a:lnTo>
                  <a:pt x="48204" y="83265"/>
                </a:lnTo>
                <a:lnTo>
                  <a:pt x="45339" y="87895"/>
                </a:lnTo>
                <a:lnTo>
                  <a:pt x="42477" y="91934"/>
                </a:lnTo>
                <a:lnTo>
                  <a:pt x="39617" y="95579"/>
                </a:lnTo>
                <a:lnTo>
                  <a:pt x="36757" y="99914"/>
                </a:lnTo>
                <a:lnTo>
                  <a:pt x="33898" y="104709"/>
                </a:lnTo>
                <a:lnTo>
                  <a:pt x="31040" y="109811"/>
                </a:lnTo>
                <a:lnTo>
                  <a:pt x="27864" y="118020"/>
                </a:lnTo>
                <a:lnTo>
                  <a:pt x="25500" y="125796"/>
                </a:lnTo>
                <a:lnTo>
                  <a:pt x="23536" y="130536"/>
                </a:lnTo>
                <a:lnTo>
                  <a:pt x="21274" y="135601"/>
                </a:lnTo>
                <a:lnTo>
                  <a:pt x="16221" y="143769"/>
                </a:lnTo>
                <a:lnTo>
                  <a:pt x="13540" y="147281"/>
                </a:lnTo>
                <a:lnTo>
                  <a:pt x="11753" y="151527"/>
                </a:lnTo>
                <a:lnTo>
                  <a:pt x="10561" y="156263"/>
                </a:lnTo>
                <a:lnTo>
                  <a:pt x="9767" y="161325"/>
                </a:lnTo>
                <a:lnTo>
                  <a:pt x="8285" y="166605"/>
                </a:lnTo>
                <a:lnTo>
                  <a:pt x="6344" y="172030"/>
                </a:lnTo>
                <a:lnTo>
                  <a:pt x="4098" y="177551"/>
                </a:lnTo>
                <a:lnTo>
                  <a:pt x="2600" y="182185"/>
                </a:lnTo>
                <a:lnTo>
                  <a:pt x="937" y="189874"/>
                </a:lnTo>
                <a:lnTo>
                  <a:pt x="493" y="194210"/>
                </a:lnTo>
                <a:lnTo>
                  <a:pt x="197" y="199006"/>
                </a:lnTo>
                <a:lnTo>
                  <a:pt x="0" y="204108"/>
                </a:lnTo>
                <a:lnTo>
                  <a:pt x="821" y="208462"/>
                </a:lnTo>
                <a:lnTo>
                  <a:pt x="5575" y="219140"/>
                </a:lnTo>
                <a:lnTo>
                  <a:pt x="7021" y="225348"/>
                </a:lnTo>
                <a:lnTo>
                  <a:pt x="10204" y="231282"/>
                </a:lnTo>
                <a:lnTo>
                  <a:pt x="12386" y="234198"/>
                </a:lnTo>
                <a:lnTo>
                  <a:pt x="14811" y="239978"/>
                </a:lnTo>
                <a:lnTo>
                  <a:pt x="15457" y="242853"/>
                </a:lnTo>
                <a:lnTo>
                  <a:pt x="18716" y="248587"/>
                </a:lnTo>
                <a:lnTo>
                  <a:pt x="20918" y="251450"/>
                </a:lnTo>
                <a:lnTo>
                  <a:pt x="23339" y="253358"/>
                </a:lnTo>
                <a:lnTo>
                  <a:pt x="25905" y="254630"/>
                </a:lnTo>
                <a:lnTo>
                  <a:pt x="28569" y="255478"/>
                </a:lnTo>
                <a:lnTo>
                  <a:pt x="34068" y="258961"/>
                </a:lnTo>
                <a:lnTo>
                  <a:pt x="36868" y="261223"/>
                </a:lnTo>
                <a:lnTo>
                  <a:pt x="39687" y="262731"/>
                </a:lnTo>
                <a:lnTo>
                  <a:pt x="42519" y="263737"/>
                </a:lnTo>
                <a:lnTo>
                  <a:pt x="45360" y="264407"/>
                </a:lnTo>
                <a:lnTo>
                  <a:pt x="48206" y="264853"/>
                </a:lnTo>
                <a:lnTo>
                  <a:pt x="51056" y="265152"/>
                </a:lnTo>
                <a:lnTo>
                  <a:pt x="53908" y="265350"/>
                </a:lnTo>
                <a:lnTo>
                  <a:pt x="56762" y="265483"/>
                </a:lnTo>
                <a:lnTo>
                  <a:pt x="66493" y="265713"/>
                </a:lnTo>
                <a:lnTo>
                  <a:pt x="68962" y="264771"/>
                </a:lnTo>
                <a:lnTo>
                  <a:pt x="72513" y="263192"/>
                </a:lnTo>
                <a:lnTo>
                  <a:pt x="76786" y="261186"/>
                </a:lnTo>
                <a:lnTo>
                  <a:pt x="80586" y="259849"/>
                </a:lnTo>
                <a:lnTo>
                  <a:pt x="84073" y="258958"/>
                </a:lnTo>
                <a:lnTo>
                  <a:pt x="87350" y="258363"/>
                </a:lnTo>
                <a:lnTo>
                  <a:pt x="91439" y="257014"/>
                </a:lnTo>
                <a:lnTo>
                  <a:pt x="96070" y="255163"/>
                </a:lnTo>
                <a:lnTo>
                  <a:pt x="101063" y="252976"/>
                </a:lnTo>
                <a:lnTo>
                  <a:pt x="105344" y="250566"/>
                </a:lnTo>
                <a:lnTo>
                  <a:pt x="109150" y="248006"/>
                </a:lnTo>
                <a:lnTo>
                  <a:pt x="112640" y="245348"/>
                </a:lnTo>
                <a:lnTo>
                  <a:pt x="115919" y="241670"/>
                </a:lnTo>
                <a:lnTo>
                  <a:pt x="119058" y="237313"/>
                </a:lnTo>
                <a:lnTo>
                  <a:pt x="122103" y="232504"/>
                </a:lnTo>
                <a:lnTo>
                  <a:pt x="125086" y="228345"/>
                </a:lnTo>
                <a:lnTo>
                  <a:pt x="128026" y="224620"/>
                </a:lnTo>
                <a:lnTo>
                  <a:pt x="130939" y="221184"/>
                </a:lnTo>
                <a:lnTo>
                  <a:pt x="133834" y="216988"/>
                </a:lnTo>
                <a:lnTo>
                  <a:pt x="136716" y="212286"/>
                </a:lnTo>
                <a:lnTo>
                  <a:pt x="139590" y="207247"/>
                </a:lnTo>
                <a:lnTo>
                  <a:pt x="145323" y="196567"/>
                </a:lnTo>
                <a:lnTo>
                  <a:pt x="148186" y="191052"/>
                </a:lnTo>
                <a:lnTo>
                  <a:pt x="151047" y="186423"/>
                </a:lnTo>
                <a:lnTo>
                  <a:pt x="153906" y="182384"/>
                </a:lnTo>
                <a:lnTo>
                  <a:pt x="156765" y="178740"/>
                </a:lnTo>
                <a:lnTo>
                  <a:pt x="159624" y="174404"/>
                </a:lnTo>
                <a:lnTo>
                  <a:pt x="162482" y="169609"/>
                </a:lnTo>
                <a:lnTo>
                  <a:pt x="165339" y="164508"/>
                </a:lnTo>
                <a:lnTo>
                  <a:pt x="167245" y="159202"/>
                </a:lnTo>
                <a:lnTo>
                  <a:pt x="168515" y="153759"/>
                </a:lnTo>
                <a:lnTo>
                  <a:pt x="169362" y="148226"/>
                </a:lnTo>
                <a:lnTo>
                  <a:pt x="170879" y="142633"/>
                </a:lnTo>
                <a:lnTo>
                  <a:pt x="172843" y="136998"/>
                </a:lnTo>
                <a:lnTo>
                  <a:pt x="175104" y="131337"/>
                </a:lnTo>
                <a:lnTo>
                  <a:pt x="176612" y="125658"/>
                </a:lnTo>
                <a:lnTo>
                  <a:pt x="177617" y="119967"/>
                </a:lnTo>
                <a:lnTo>
                  <a:pt x="178288" y="114267"/>
                </a:lnTo>
                <a:lnTo>
                  <a:pt x="178735" y="108563"/>
                </a:lnTo>
                <a:lnTo>
                  <a:pt x="179032" y="102856"/>
                </a:lnTo>
                <a:lnTo>
                  <a:pt x="179363" y="91433"/>
                </a:lnTo>
                <a:lnTo>
                  <a:pt x="179617" y="57651"/>
                </a:lnTo>
                <a:lnTo>
                  <a:pt x="178669" y="53674"/>
                </a:lnTo>
                <a:lnTo>
                  <a:pt x="177083" y="49118"/>
                </a:lnTo>
                <a:lnTo>
                  <a:pt x="175074" y="44175"/>
                </a:lnTo>
                <a:lnTo>
                  <a:pt x="170302" y="36143"/>
                </a:lnTo>
                <a:lnTo>
                  <a:pt x="165005" y="29398"/>
                </a:lnTo>
                <a:lnTo>
                  <a:pt x="159477" y="23226"/>
                </a:lnTo>
                <a:lnTo>
                  <a:pt x="156669" y="21199"/>
                </a:lnTo>
                <a:lnTo>
                  <a:pt x="153844" y="19848"/>
                </a:lnTo>
                <a:lnTo>
                  <a:pt x="151009" y="18946"/>
                </a:lnTo>
                <a:lnTo>
                  <a:pt x="147214" y="17393"/>
                </a:lnTo>
                <a:lnTo>
                  <a:pt x="142778" y="15406"/>
                </a:lnTo>
                <a:lnTo>
                  <a:pt x="137917" y="13128"/>
                </a:lnTo>
                <a:lnTo>
                  <a:pt x="133723" y="11609"/>
                </a:lnTo>
                <a:lnTo>
                  <a:pt x="129975" y="10597"/>
                </a:lnTo>
                <a:lnTo>
                  <a:pt x="126523" y="9922"/>
                </a:lnTo>
                <a:lnTo>
                  <a:pt x="122317" y="9472"/>
                </a:lnTo>
                <a:lnTo>
                  <a:pt x="117608" y="9172"/>
                </a:lnTo>
                <a:lnTo>
                  <a:pt x="108249" y="8839"/>
                </a:lnTo>
                <a:lnTo>
                  <a:pt x="100914" y="8690"/>
                </a:lnTo>
                <a:lnTo>
                  <a:pt x="96672" y="9603"/>
                </a:lnTo>
                <a:lnTo>
                  <a:pt x="91939" y="11165"/>
                </a:lnTo>
                <a:lnTo>
                  <a:pt x="86879" y="13158"/>
                </a:lnTo>
                <a:lnTo>
                  <a:pt x="82553" y="14487"/>
                </a:lnTo>
                <a:lnTo>
                  <a:pt x="78716" y="15373"/>
                </a:lnTo>
                <a:lnTo>
                  <a:pt x="75206" y="15964"/>
                </a:lnTo>
                <a:lnTo>
                  <a:pt x="72866" y="17310"/>
                </a:lnTo>
                <a:lnTo>
                  <a:pt x="71306" y="19160"/>
                </a:lnTo>
                <a:lnTo>
                  <a:pt x="68802" y="24422"/>
                </a:lnTo>
                <a:lnTo>
                  <a:pt x="65919" y="27682"/>
                </a:lnTo>
                <a:lnTo>
                  <a:pt x="59613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6"/>
          <p:cNvSpPr/>
          <p:nvPr/>
        </p:nvSpPr>
        <p:spPr>
          <a:xfrm>
            <a:off x="2300287" y="4663440"/>
            <a:ext cx="222886" cy="1"/>
          </a:xfrm>
          <a:custGeom>
            <a:avLst/>
            <a:gdLst/>
            <a:ahLst/>
            <a:cxnLst/>
            <a:rect l="0" t="0" r="0" b="0"/>
            <a:pathLst>
              <a:path w="222886" h="1">
                <a:moveTo>
                  <a:pt x="0" y="0"/>
                </a:move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7"/>
          <p:cNvSpPr/>
          <p:nvPr/>
        </p:nvSpPr>
        <p:spPr>
          <a:xfrm>
            <a:off x="2295348" y="4749199"/>
            <a:ext cx="279260" cy="17112"/>
          </a:xfrm>
          <a:custGeom>
            <a:avLst/>
            <a:gdLst/>
            <a:ahLst/>
            <a:cxnLst/>
            <a:rect l="0" t="0" r="0" b="0"/>
            <a:pathLst>
              <a:path w="279260" h="17112">
                <a:moveTo>
                  <a:pt x="4939" y="17111"/>
                </a:moveTo>
                <a:lnTo>
                  <a:pt x="0" y="17111"/>
                </a:lnTo>
                <a:lnTo>
                  <a:pt x="71062" y="17111"/>
                </a:lnTo>
                <a:lnTo>
                  <a:pt x="76643" y="16158"/>
                </a:lnTo>
                <a:lnTo>
                  <a:pt x="82269" y="14571"/>
                </a:lnTo>
                <a:lnTo>
                  <a:pt x="87925" y="12560"/>
                </a:lnTo>
                <a:lnTo>
                  <a:pt x="94553" y="11219"/>
                </a:lnTo>
                <a:lnTo>
                  <a:pt x="101829" y="10325"/>
                </a:lnTo>
                <a:lnTo>
                  <a:pt x="109537" y="9729"/>
                </a:lnTo>
                <a:lnTo>
                  <a:pt x="116581" y="8380"/>
                </a:lnTo>
                <a:lnTo>
                  <a:pt x="123182" y="6528"/>
                </a:lnTo>
                <a:lnTo>
                  <a:pt x="129488" y="4340"/>
                </a:lnTo>
                <a:lnTo>
                  <a:pt x="135597" y="2882"/>
                </a:lnTo>
                <a:lnTo>
                  <a:pt x="141574" y="1910"/>
                </a:lnTo>
                <a:lnTo>
                  <a:pt x="147464" y="1262"/>
                </a:lnTo>
                <a:lnTo>
                  <a:pt x="153296" y="830"/>
                </a:lnTo>
                <a:lnTo>
                  <a:pt x="159089" y="542"/>
                </a:lnTo>
                <a:lnTo>
                  <a:pt x="170605" y="222"/>
                </a:lnTo>
                <a:lnTo>
                  <a:pt x="199240" y="0"/>
                </a:lnTo>
                <a:lnTo>
                  <a:pt x="204958" y="941"/>
                </a:lnTo>
                <a:lnTo>
                  <a:pt x="210675" y="2521"/>
                </a:lnTo>
                <a:lnTo>
                  <a:pt x="216391" y="4527"/>
                </a:lnTo>
                <a:lnTo>
                  <a:pt x="222107" y="5864"/>
                </a:lnTo>
                <a:lnTo>
                  <a:pt x="227823" y="6756"/>
                </a:lnTo>
                <a:lnTo>
                  <a:pt x="233538" y="7350"/>
                </a:lnTo>
                <a:lnTo>
                  <a:pt x="239254" y="7746"/>
                </a:lnTo>
                <a:lnTo>
                  <a:pt x="244969" y="8010"/>
                </a:lnTo>
                <a:lnTo>
                  <a:pt x="259574" y="8382"/>
                </a:lnTo>
                <a:lnTo>
                  <a:pt x="279259" y="85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8"/>
          <p:cNvSpPr/>
          <p:nvPr/>
        </p:nvSpPr>
        <p:spPr>
          <a:xfrm>
            <a:off x="2771819" y="4587624"/>
            <a:ext cx="222842" cy="230122"/>
          </a:xfrm>
          <a:custGeom>
            <a:avLst/>
            <a:gdLst/>
            <a:ahLst/>
            <a:cxnLst/>
            <a:rect l="0" t="0" r="0" b="0"/>
            <a:pathLst>
              <a:path w="222842" h="230122">
                <a:moveTo>
                  <a:pt x="42818" y="41526"/>
                </a:moveTo>
                <a:lnTo>
                  <a:pt x="42818" y="33306"/>
                </a:lnTo>
                <a:lnTo>
                  <a:pt x="47369" y="28507"/>
                </a:lnTo>
                <a:lnTo>
                  <a:pt x="48710" y="26179"/>
                </a:lnTo>
                <a:lnTo>
                  <a:pt x="50199" y="21052"/>
                </a:lnTo>
                <a:lnTo>
                  <a:pt x="53401" y="15599"/>
                </a:lnTo>
                <a:lnTo>
                  <a:pt x="55588" y="12811"/>
                </a:lnTo>
                <a:lnTo>
                  <a:pt x="58952" y="10953"/>
                </a:lnTo>
                <a:lnTo>
                  <a:pt x="63099" y="9713"/>
                </a:lnTo>
                <a:lnTo>
                  <a:pt x="67768" y="8888"/>
                </a:lnTo>
                <a:lnTo>
                  <a:pt x="71834" y="7385"/>
                </a:lnTo>
                <a:lnTo>
                  <a:pt x="75497" y="5430"/>
                </a:lnTo>
                <a:lnTo>
                  <a:pt x="78892" y="3174"/>
                </a:lnTo>
                <a:lnTo>
                  <a:pt x="85203" y="668"/>
                </a:lnTo>
                <a:lnTo>
                  <a:pt x="88220" y="0"/>
                </a:lnTo>
                <a:lnTo>
                  <a:pt x="92136" y="507"/>
                </a:lnTo>
                <a:lnTo>
                  <a:pt x="96652" y="1797"/>
                </a:lnTo>
                <a:lnTo>
                  <a:pt x="101567" y="3610"/>
                </a:lnTo>
                <a:lnTo>
                  <a:pt x="105797" y="4819"/>
                </a:lnTo>
                <a:lnTo>
                  <a:pt x="109569" y="5624"/>
                </a:lnTo>
                <a:lnTo>
                  <a:pt x="113036" y="6161"/>
                </a:lnTo>
                <a:lnTo>
                  <a:pt x="119429" y="9298"/>
                </a:lnTo>
                <a:lnTo>
                  <a:pt x="125445" y="13867"/>
                </a:lnTo>
                <a:lnTo>
                  <a:pt x="131293" y="19073"/>
                </a:lnTo>
                <a:lnTo>
                  <a:pt x="134186" y="22747"/>
                </a:lnTo>
                <a:lnTo>
                  <a:pt x="137068" y="27102"/>
                </a:lnTo>
                <a:lnTo>
                  <a:pt x="139941" y="31910"/>
                </a:lnTo>
                <a:lnTo>
                  <a:pt x="141857" y="36067"/>
                </a:lnTo>
                <a:lnTo>
                  <a:pt x="143985" y="43227"/>
                </a:lnTo>
                <a:lnTo>
                  <a:pt x="144553" y="47422"/>
                </a:lnTo>
                <a:lnTo>
                  <a:pt x="144931" y="52124"/>
                </a:lnTo>
                <a:lnTo>
                  <a:pt x="145184" y="57164"/>
                </a:lnTo>
                <a:lnTo>
                  <a:pt x="145464" y="67844"/>
                </a:lnTo>
                <a:lnTo>
                  <a:pt x="145538" y="73358"/>
                </a:lnTo>
                <a:lnTo>
                  <a:pt x="144636" y="78940"/>
                </a:lnTo>
                <a:lnTo>
                  <a:pt x="143081" y="84566"/>
                </a:lnTo>
                <a:lnTo>
                  <a:pt x="133743" y="111834"/>
                </a:lnTo>
                <a:lnTo>
                  <a:pt x="131057" y="118878"/>
                </a:lnTo>
                <a:lnTo>
                  <a:pt x="128314" y="125479"/>
                </a:lnTo>
                <a:lnTo>
                  <a:pt x="125533" y="131785"/>
                </a:lnTo>
                <a:lnTo>
                  <a:pt x="121774" y="138846"/>
                </a:lnTo>
                <a:lnTo>
                  <a:pt x="117363" y="146411"/>
                </a:lnTo>
                <a:lnTo>
                  <a:pt x="112517" y="154312"/>
                </a:lnTo>
                <a:lnTo>
                  <a:pt x="107382" y="161484"/>
                </a:lnTo>
                <a:lnTo>
                  <a:pt x="102053" y="168170"/>
                </a:lnTo>
                <a:lnTo>
                  <a:pt x="96595" y="174533"/>
                </a:lnTo>
                <a:lnTo>
                  <a:pt x="91052" y="180679"/>
                </a:lnTo>
                <a:lnTo>
                  <a:pt x="79813" y="192589"/>
                </a:lnTo>
                <a:lnTo>
                  <a:pt x="74149" y="197480"/>
                </a:lnTo>
                <a:lnTo>
                  <a:pt x="68468" y="201693"/>
                </a:lnTo>
                <a:lnTo>
                  <a:pt x="62775" y="205454"/>
                </a:lnTo>
                <a:lnTo>
                  <a:pt x="58028" y="208913"/>
                </a:lnTo>
                <a:lnTo>
                  <a:pt x="53911" y="212172"/>
                </a:lnTo>
                <a:lnTo>
                  <a:pt x="50213" y="215298"/>
                </a:lnTo>
                <a:lnTo>
                  <a:pt x="43565" y="221310"/>
                </a:lnTo>
                <a:lnTo>
                  <a:pt x="40458" y="224247"/>
                </a:lnTo>
                <a:lnTo>
                  <a:pt x="37435" y="226205"/>
                </a:lnTo>
                <a:lnTo>
                  <a:pt x="31536" y="228380"/>
                </a:lnTo>
                <a:lnTo>
                  <a:pt x="25739" y="229347"/>
                </a:lnTo>
                <a:lnTo>
                  <a:pt x="19987" y="229777"/>
                </a:lnTo>
                <a:lnTo>
                  <a:pt x="14256" y="229968"/>
                </a:lnTo>
                <a:lnTo>
                  <a:pt x="11394" y="229066"/>
                </a:lnTo>
                <a:lnTo>
                  <a:pt x="5674" y="225525"/>
                </a:lnTo>
                <a:lnTo>
                  <a:pt x="3768" y="223247"/>
                </a:lnTo>
                <a:lnTo>
                  <a:pt x="2497" y="220775"/>
                </a:lnTo>
                <a:lnTo>
                  <a:pt x="1085" y="215490"/>
                </a:lnTo>
                <a:lnTo>
                  <a:pt x="458" y="209966"/>
                </a:lnTo>
                <a:lnTo>
                  <a:pt x="179" y="204336"/>
                </a:lnTo>
                <a:lnTo>
                  <a:pt x="55" y="198658"/>
                </a:lnTo>
                <a:lnTo>
                  <a:pt x="0" y="192960"/>
                </a:lnTo>
                <a:lnTo>
                  <a:pt x="938" y="189154"/>
                </a:lnTo>
                <a:lnTo>
                  <a:pt x="2515" y="184712"/>
                </a:lnTo>
                <a:lnTo>
                  <a:pt x="4519" y="179846"/>
                </a:lnTo>
                <a:lnTo>
                  <a:pt x="7761" y="175649"/>
                </a:lnTo>
                <a:lnTo>
                  <a:pt x="11826" y="171899"/>
                </a:lnTo>
                <a:lnTo>
                  <a:pt x="16442" y="168446"/>
                </a:lnTo>
                <a:lnTo>
                  <a:pt x="20471" y="166144"/>
                </a:lnTo>
                <a:lnTo>
                  <a:pt x="24110" y="164610"/>
                </a:lnTo>
                <a:lnTo>
                  <a:pt x="27489" y="163587"/>
                </a:lnTo>
                <a:lnTo>
                  <a:pt x="45896" y="157596"/>
                </a:lnTo>
                <a:lnTo>
                  <a:pt x="51537" y="156053"/>
                </a:lnTo>
                <a:lnTo>
                  <a:pt x="56251" y="155025"/>
                </a:lnTo>
                <a:lnTo>
                  <a:pt x="60346" y="154340"/>
                </a:lnTo>
                <a:lnTo>
                  <a:pt x="64981" y="153882"/>
                </a:lnTo>
                <a:lnTo>
                  <a:pt x="69976" y="153578"/>
                </a:lnTo>
                <a:lnTo>
                  <a:pt x="79653" y="153239"/>
                </a:lnTo>
                <a:lnTo>
                  <a:pt x="87129" y="153089"/>
                </a:lnTo>
                <a:lnTo>
                  <a:pt x="91409" y="154001"/>
                </a:lnTo>
                <a:lnTo>
                  <a:pt x="96167" y="155562"/>
                </a:lnTo>
                <a:lnTo>
                  <a:pt x="101244" y="157555"/>
                </a:lnTo>
                <a:lnTo>
                  <a:pt x="105581" y="159836"/>
                </a:lnTo>
                <a:lnTo>
                  <a:pt x="109425" y="162309"/>
                </a:lnTo>
                <a:lnTo>
                  <a:pt x="112940" y="164911"/>
                </a:lnTo>
                <a:lnTo>
                  <a:pt x="117189" y="167597"/>
                </a:lnTo>
                <a:lnTo>
                  <a:pt x="121926" y="170341"/>
                </a:lnTo>
                <a:lnTo>
                  <a:pt x="126989" y="173123"/>
                </a:lnTo>
                <a:lnTo>
                  <a:pt x="131317" y="175929"/>
                </a:lnTo>
                <a:lnTo>
                  <a:pt x="135155" y="178753"/>
                </a:lnTo>
                <a:lnTo>
                  <a:pt x="141959" y="184431"/>
                </a:lnTo>
                <a:lnTo>
                  <a:pt x="148158" y="190129"/>
                </a:lnTo>
                <a:lnTo>
                  <a:pt x="152097" y="192982"/>
                </a:lnTo>
                <a:lnTo>
                  <a:pt x="156628" y="195836"/>
                </a:lnTo>
                <a:lnTo>
                  <a:pt x="161554" y="198692"/>
                </a:lnTo>
                <a:lnTo>
                  <a:pt x="165791" y="201548"/>
                </a:lnTo>
                <a:lnTo>
                  <a:pt x="169567" y="204405"/>
                </a:lnTo>
                <a:lnTo>
                  <a:pt x="173037" y="207262"/>
                </a:lnTo>
                <a:lnTo>
                  <a:pt x="177256" y="210119"/>
                </a:lnTo>
                <a:lnTo>
                  <a:pt x="181973" y="212976"/>
                </a:lnTo>
                <a:lnTo>
                  <a:pt x="187023" y="215833"/>
                </a:lnTo>
                <a:lnTo>
                  <a:pt x="191342" y="217738"/>
                </a:lnTo>
                <a:lnTo>
                  <a:pt x="195174" y="219008"/>
                </a:lnTo>
                <a:lnTo>
                  <a:pt x="198681" y="219855"/>
                </a:lnTo>
                <a:lnTo>
                  <a:pt x="205118" y="223335"/>
                </a:lnTo>
                <a:lnTo>
                  <a:pt x="208168" y="225597"/>
                </a:lnTo>
                <a:lnTo>
                  <a:pt x="214097" y="228110"/>
                </a:lnTo>
                <a:lnTo>
                  <a:pt x="222841" y="2301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9"/>
          <p:cNvSpPr/>
          <p:nvPr/>
        </p:nvSpPr>
        <p:spPr>
          <a:xfrm>
            <a:off x="3080385" y="4672012"/>
            <a:ext cx="128588" cy="137161"/>
          </a:xfrm>
          <a:custGeom>
            <a:avLst/>
            <a:gdLst/>
            <a:ahLst/>
            <a:cxnLst/>
            <a:rect l="0" t="0" r="0" b="0"/>
            <a:pathLst>
              <a:path w="128588" h="137161">
                <a:moveTo>
                  <a:pt x="0" y="0"/>
                </a:moveTo>
                <a:lnTo>
                  <a:pt x="7380" y="0"/>
                </a:lnTo>
                <a:lnTo>
                  <a:pt x="7778" y="953"/>
                </a:lnTo>
                <a:lnTo>
                  <a:pt x="8219" y="4551"/>
                </a:lnTo>
                <a:lnTo>
                  <a:pt x="8468" y="7381"/>
                </a:lnTo>
                <a:lnTo>
                  <a:pt x="9455" y="7778"/>
                </a:lnTo>
                <a:lnTo>
                  <a:pt x="13092" y="8219"/>
                </a:lnTo>
                <a:lnTo>
                  <a:pt x="14443" y="9290"/>
                </a:lnTo>
                <a:lnTo>
                  <a:pt x="15344" y="10956"/>
                </a:lnTo>
                <a:lnTo>
                  <a:pt x="15944" y="13019"/>
                </a:lnTo>
                <a:lnTo>
                  <a:pt x="18249" y="15347"/>
                </a:lnTo>
                <a:lnTo>
                  <a:pt x="21691" y="17852"/>
                </a:lnTo>
                <a:lnTo>
                  <a:pt x="25890" y="20473"/>
                </a:lnTo>
                <a:lnTo>
                  <a:pt x="28690" y="23174"/>
                </a:lnTo>
                <a:lnTo>
                  <a:pt x="30557" y="25927"/>
                </a:lnTo>
                <a:lnTo>
                  <a:pt x="31801" y="28715"/>
                </a:lnTo>
                <a:lnTo>
                  <a:pt x="34535" y="31526"/>
                </a:lnTo>
                <a:lnTo>
                  <a:pt x="38264" y="34352"/>
                </a:lnTo>
                <a:lnTo>
                  <a:pt x="42654" y="37189"/>
                </a:lnTo>
                <a:lnTo>
                  <a:pt x="45581" y="40032"/>
                </a:lnTo>
                <a:lnTo>
                  <a:pt x="47532" y="42881"/>
                </a:lnTo>
                <a:lnTo>
                  <a:pt x="48833" y="45732"/>
                </a:lnTo>
                <a:lnTo>
                  <a:pt x="50652" y="48586"/>
                </a:lnTo>
                <a:lnTo>
                  <a:pt x="52818" y="51440"/>
                </a:lnTo>
                <a:lnTo>
                  <a:pt x="55214" y="54297"/>
                </a:lnTo>
                <a:lnTo>
                  <a:pt x="57764" y="58105"/>
                </a:lnTo>
                <a:lnTo>
                  <a:pt x="60417" y="62549"/>
                </a:lnTo>
                <a:lnTo>
                  <a:pt x="63138" y="67417"/>
                </a:lnTo>
                <a:lnTo>
                  <a:pt x="65904" y="71615"/>
                </a:lnTo>
                <a:lnTo>
                  <a:pt x="68701" y="75366"/>
                </a:lnTo>
                <a:lnTo>
                  <a:pt x="71518" y="78819"/>
                </a:lnTo>
                <a:lnTo>
                  <a:pt x="74348" y="82074"/>
                </a:lnTo>
                <a:lnTo>
                  <a:pt x="77188" y="85196"/>
                </a:lnTo>
                <a:lnTo>
                  <a:pt x="82883" y="91205"/>
                </a:lnTo>
                <a:lnTo>
                  <a:pt x="111442" y="120011"/>
                </a:lnTo>
                <a:lnTo>
                  <a:pt x="128587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0"/>
          <p:cNvSpPr/>
          <p:nvPr/>
        </p:nvSpPr>
        <p:spPr>
          <a:xfrm>
            <a:off x="3071812" y="4637722"/>
            <a:ext cx="214314" cy="171451"/>
          </a:xfrm>
          <a:custGeom>
            <a:avLst/>
            <a:gdLst/>
            <a:ahLst/>
            <a:cxnLst/>
            <a:rect l="0" t="0" r="0" b="0"/>
            <a:pathLst>
              <a:path w="214314" h="171451">
                <a:moveTo>
                  <a:pt x="214313" y="0"/>
                </a:moveTo>
                <a:lnTo>
                  <a:pt x="206093" y="0"/>
                </a:lnTo>
                <a:lnTo>
                  <a:pt x="205845" y="4551"/>
                </a:lnTo>
                <a:lnTo>
                  <a:pt x="204857" y="5892"/>
                </a:lnTo>
                <a:lnTo>
                  <a:pt x="203247" y="6785"/>
                </a:lnTo>
                <a:lnTo>
                  <a:pt x="201220" y="7381"/>
                </a:lnTo>
                <a:lnTo>
                  <a:pt x="196429" y="10583"/>
                </a:lnTo>
                <a:lnTo>
                  <a:pt x="191124" y="15181"/>
                </a:lnTo>
                <a:lnTo>
                  <a:pt x="185592" y="20400"/>
                </a:lnTo>
                <a:lnTo>
                  <a:pt x="172571" y="33244"/>
                </a:lnTo>
                <a:lnTo>
                  <a:pt x="168387" y="38355"/>
                </a:lnTo>
                <a:lnTo>
                  <a:pt x="164646" y="43668"/>
                </a:lnTo>
                <a:lnTo>
                  <a:pt x="161199" y="49115"/>
                </a:lnTo>
                <a:lnTo>
                  <a:pt x="156996" y="54650"/>
                </a:lnTo>
                <a:lnTo>
                  <a:pt x="152289" y="60246"/>
                </a:lnTo>
                <a:lnTo>
                  <a:pt x="147246" y="65882"/>
                </a:lnTo>
                <a:lnTo>
                  <a:pt x="136563" y="77223"/>
                </a:lnTo>
                <a:lnTo>
                  <a:pt x="131047" y="82915"/>
                </a:lnTo>
                <a:lnTo>
                  <a:pt x="124512" y="87662"/>
                </a:lnTo>
                <a:lnTo>
                  <a:pt x="117298" y="91779"/>
                </a:lnTo>
                <a:lnTo>
                  <a:pt x="109631" y="95476"/>
                </a:lnTo>
                <a:lnTo>
                  <a:pt x="102615" y="99846"/>
                </a:lnTo>
                <a:lnTo>
                  <a:pt x="96033" y="104664"/>
                </a:lnTo>
                <a:lnTo>
                  <a:pt x="89739" y="109781"/>
                </a:lnTo>
                <a:lnTo>
                  <a:pt x="84591" y="114145"/>
                </a:lnTo>
                <a:lnTo>
                  <a:pt x="80207" y="118007"/>
                </a:lnTo>
                <a:lnTo>
                  <a:pt x="76331" y="121534"/>
                </a:lnTo>
                <a:lnTo>
                  <a:pt x="71843" y="124838"/>
                </a:lnTo>
                <a:lnTo>
                  <a:pt x="66945" y="127993"/>
                </a:lnTo>
                <a:lnTo>
                  <a:pt x="61775" y="131048"/>
                </a:lnTo>
                <a:lnTo>
                  <a:pt x="56423" y="134038"/>
                </a:lnTo>
                <a:lnTo>
                  <a:pt x="45397" y="139900"/>
                </a:lnTo>
                <a:lnTo>
                  <a:pt x="40742" y="142797"/>
                </a:lnTo>
                <a:lnTo>
                  <a:pt x="36687" y="145680"/>
                </a:lnTo>
                <a:lnTo>
                  <a:pt x="33030" y="148556"/>
                </a:lnTo>
                <a:lnTo>
                  <a:pt x="28688" y="151424"/>
                </a:lnTo>
                <a:lnTo>
                  <a:pt x="23888" y="154290"/>
                </a:lnTo>
                <a:lnTo>
                  <a:pt x="11598" y="161181"/>
                </a:lnTo>
                <a:lnTo>
                  <a:pt x="7377" y="162124"/>
                </a:lnTo>
                <a:lnTo>
                  <a:pt x="4918" y="162375"/>
                </a:lnTo>
                <a:lnTo>
                  <a:pt x="3279" y="163495"/>
                </a:lnTo>
                <a:lnTo>
                  <a:pt x="2186" y="165194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1"/>
          <p:cNvSpPr/>
          <p:nvPr/>
        </p:nvSpPr>
        <p:spPr>
          <a:xfrm>
            <a:off x="3354704" y="4675646"/>
            <a:ext cx="231459" cy="22084"/>
          </a:xfrm>
          <a:custGeom>
            <a:avLst/>
            <a:gdLst/>
            <a:ahLst/>
            <a:cxnLst/>
            <a:rect l="0" t="0" r="0" b="0"/>
            <a:pathLst>
              <a:path w="231459" h="22084">
                <a:moveTo>
                  <a:pt x="0" y="4939"/>
                </a:moveTo>
                <a:lnTo>
                  <a:pt x="41734" y="4939"/>
                </a:lnTo>
                <a:lnTo>
                  <a:pt x="45920" y="3986"/>
                </a:lnTo>
                <a:lnTo>
                  <a:pt x="49664" y="2399"/>
                </a:lnTo>
                <a:lnTo>
                  <a:pt x="53112" y="388"/>
                </a:lnTo>
                <a:lnTo>
                  <a:pt x="57316" y="0"/>
                </a:lnTo>
                <a:lnTo>
                  <a:pt x="62023" y="694"/>
                </a:lnTo>
                <a:lnTo>
                  <a:pt x="67066" y="2108"/>
                </a:lnTo>
                <a:lnTo>
                  <a:pt x="72334" y="3052"/>
                </a:lnTo>
                <a:lnTo>
                  <a:pt x="77750" y="3681"/>
                </a:lnTo>
                <a:lnTo>
                  <a:pt x="83266" y="4100"/>
                </a:lnTo>
                <a:lnTo>
                  <a:pt x="87896" y="4380"/>
                </a:lnTo>
                <a:lnTo>
                  <a:pt x="95580" y="4690"/>
                </a:lnTo>
                <a:lnTo>
                  <a:pt x="109812" y="4865"/>
                </a:lnTo>
                <a:lnTo>
                  <a:pt x="138432" y="4932"/>
                </a:lnTo>
                <a:lnTo>
                  <a:pt x="142771" y="5887"/>
                </a:lnTo>
                <a:lnTo>
                  <a:pt x="147569" y="7476"/>
                </a:lnTo>
                <a:lnTo>
                  <a:pt x="152671" y="9488"/>
                </a:lnTo>
                <a:lnTo>
                  <a:pt x="157978" y="10829"/>
                </a:lnTo>
                <a:lnTo>
                  <a:pt x="163421" y="11723"/>
                </a:lnTo>
                <a:lnTo>
                  <a:pt x="168955" y="12319"/>
                </a:lnTo>
                <a:lnTo>
                  <a:pt x="173597" y="12716"/>
                </a:lnTo>
                <a:lnTo>
                  <a:pt x="177644" y="12981"/>
                </a:lnTo>
                <a:lnTo>
                  <a:pt x="181294" y="13158"/>
                </a:lnTo>
                <a:lnTo>
                  <a:pt x="190430" y="13354"/>
                </a:lnTo>
                <a:lnTo>
                  <a:pt x="195534" y="13406"/>
                </a:lnTo>
                <a:lnTo>
                  <a:pt x="199889" y="14394"/>
                </a:lnTo>
                <a:lnTo>
                  <a:pt x="203744" y="16005"/>
                </a:lnTo>
                <a:lnTo>
                  <a:pt x="207267" y="18031"/>
                </a:lnTo>
                <a:lnTo>
                  <a:pt x="210568" y="19382"/>
                </a:lnTo>
                <a:lnTo>
                  <a:pt x="213722" y="20283"/>
                </a:lnTo>
                <a:lnTo>
                  <a:pt x="216776" y="20883"/>
                </a:lnTo>
                <a:lnTo>
                  <a:pt x="222710" y="21550"/>
                </a:lnTo>
                <a:lnTo>
                  <a:pt x="231458" y="2208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2"/>
          <p:cNvSpPr/>
          <p:nvPr/>
        </p:nvSpPr>
        <p:spPr>
          <a:xfrm>
            <a:off x="3637960" y="4569142"/>
            <a:ext cx="33928" cy="240031"/>
          </a:xfrm>
          <a:custGeom>
            <a:avLst/>
            <a:gdLst/>
            <a:ahLst/>
            <a:cxnLst/>
            <a:rect l="0" t="0" r="0" b="0"/>
            <a:pathLst>
              <a:path w="33928" h="240031">
                <a:moveTo>
                  <a:pt x="33927" y="0"/>
                </a:moveTo>
                <a:lnTo>
                  <a:pt x="25708" y="8220"/>
                </a:lnTo>
                <a:lnTo>
                  <a:pt x="25401" y="15311"/>
                </a:lnTo>
                <a:lnTo>
                  <a:pt x="25364" y="21334"/>
                </a:lnTo>
                <a:lnTo>
                  <a:pt x="25354" y="108621"/>
                </a:lnTo>
                <a:lnTo>
                  <a:pt x="24402" y="114324"/>
                </a:lnTo>
                <a:lnTo>
                  <a:pt x="22815" y="120031"/>
                </a:lnTo>
                <a:lnTo>
                  <a:pt x="20804" y="125741"/>
                </a:lnTo>
                <a:lnTo>
                  <a:pt x="19463" y="131452"/>
                </a:lnTo>
                <a:lnTo>
                  <a:pt x="18569" y="137165"/>
                </a:lnTo>
                <a:lnTo>
                  <a:pt x="17973" y="142878"/>
                </a:lnTo>
                <a:lnTo>
                  <a:pt x="16624" y="149545"/>
                </a:lnTo>
                <a:lnTo>
                  <a:pt x="14772" y="156847"/>
                </a:lnTo>
                <a:lnTo>
                  <a:pt x="12584" y="164572"/>
                </a:lnTo>
                <a:lnTo>
                  <a:pt x="11126" y="170675"/>
                </a:lnTo>
                <a:lnTo>
                  <a:pt x="10154" y="175695"/>
                </a:lnTo>
                <a:lnTo>
                  <a:pt x="9506" y="179996"/>
                </a:lnTo>
                <a:lnTo>
                  <a:pt x="9074" y="184767"/>
                </a:lnTo>
                <a:lnTo>
                  <a:pt x="8786" y="189853"/>
                </a:lnTo>
                <a:lnTo>
                  <a:pt x="8594" y="195149"/>
                </a:lnTo>
                <a:lnTo>
                  <a:pt x="7513" y="199632"/>
                </a:lnTo>
                <a:lnTo>
                  <a:pt x="5840" y="203573"/>
                </a:lnTo>
                <a:lnTo>
                  <a:pt x="3773" y="207153"/>
                </a:lnTo>
                <a:lnTo>
                  <a:pt x="2394" y="210492"/>
                </a:lnTo>
                <a:lnTo>
                  <a:pt x="1475" y="213671"/>
                </a:lnTo>
                <a:lnTo>
                  <a:pt x="454" y="219742"/>
                </a:lnTo>
                <a:lnTo>
                  <a:pt x="0" y="225616"/>
                </a:lnTo>
                <a:lnTo>
                  <a:pt x="831" y="227563"/>
                </a:lnTo>
                <a:lnTo>
                  <a:pt x="2338" y="228862"/>
                </a:lnTo>
                <a:lnTo>
                  <a:pt x="4295" y="229727"/>
                </a:lnTo>
                <a:lnTo>
                  <a:pt x="5600" y="231256"/>
                </a:lnTo>
                <a:lnTo>
                  <a:pt x="6470" y="233228"/>
                </a:lnTo>
                <a:lnTo>
                  <a:pt x="821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3"/>
          <p:cNvSpPr/>
          <p:nvPr/>
        </p:nvSpPr>
        <p:spPr>
          <a:xfrm>
            <a:off x="3757647" y="4544734"/>
            <a:ext cx="188080" cy="221437"/>
          </a:xfrm>
          <a:custGeom>
            <a:avLst/>
            <a:gdLst/>
            <a:ahLst/>
            <a:cxnLst/>
            <a:rect l="0" t="0" r="0" b="0"/>
            <a:pathLst>
              <a:path w="188080" h="221437">
                <a:moveTo>
                  <a:pt x="51400" y="24408"/>
                </a:moveTo>
                <a:lnTo>
                  <a:pt x="51400" y="19857"/>
                </a:lnTo>
                <a:lnTo>
                  <a:pt x="52353" y="18516"/>
                </a:lnTo>
                <a:lnTo>
                  <a:pt x="53940" y="17623"/>
                </a:lnTo>
                <a:lnTo>
                  <a:pt x="59619" y="15940"/>
                </a:lnTo>
                <a:lnTo>
                  <a:pt x="59868" y="20417"/>
                </a:lnTo>
                <a:lnTo>
                  <a:pt x="58950" y="21748"/>
                </a:lnTo>
                <a:lnTo>
                  <a:pt x="57386" y="22635"/>
                </a:lnTo>
                <a:lnTo>
                  <a:pt x="52582" y="24058"/>
                </a:lnTo>
                <a:lnTo>
                  <a:pt x="51926" y="29333"/>
                </a:lnTo>
                <a:lnTo>
                  <a:pt x="51751" y="33406"/>
                </a:lnTo>
                <a:lnTo>
                  <a:pt x="50681" y="37074"/>
                </a:lnTo>
                <a:lnTo>
                  <a:pt x="46953" y="43690"/>
                </a:lnTo>
                <a:lnTo>
                  <a:pt x="44625" y="47740"/>
                </a:lnTo>
                <a:lnTo>
                  <a:pt x="39499" y="57320"/>
                </a:lnTo>
                <a:lnTo>
                  <a:pt x="36798" y="61590"/>
                </a:lnTo>
                <a:lnTo>
                  <a:pt x="34045" y="65388"/>
                </a:lnTo>
                <a:lnTo>
                  <a:pt x="31258" y="68873"/>
                </a:lnTo>
                <a:lnTo>
                  <a:pt x="28447" y="73101"/>
                </a:lnTo>
                <a:lnTo>
                  <a:pt x="25621" y="77826"/>
                </a:lnTo>
                <a:lnTo>
                  <a:pt x="22784" y="82880"/>
                </a:lnTo>
                <a:lnTo>
                  <a:pt x="17091" y="93576"/>
                </a:lnTo>
                <a:lnTo>
                  <a:pt x="14240" y="99094"/>
                </a:lnTo>
                <a:lnTo>
                  <a:pt x="12339" y="103727"/>
                </a:lnTo>
                <a:lnTo>
                  <a:pt x="11072" y="107767"/>
                </a:lnTo>
                <a:lnTo>
                  <a:pt x="10228" y="111413"/>
                </a:lnTo>
                <a:lnTo>
                  <a:pt x="8712" y="115749"/>
                </a:lnTo>
                <a:lnTo>
                  <a:pt x="6749" y="120545"/>
                </a:lnTo>
                <a:lnTo>
                  <a:pt x="4488" y="125647"/>
                </a:lnTo>
                <a:lnTo>
                  <a:pt x="2980" y="130953"/>
                </a:lnTo>
                <a:lnTo>
                  <a:pt x="1975" y="136396"/>
                </a:lnTo>
                <a:lnTo>
                  <a:pt x="1305" y="141929"/>
                </a:lnTo>
                <a:lnTo>
                  <a:pt x="859" y="146570"/>
                </a:lnTo>
                <a:lnTo>
                  <a:pt x="560" y="150617"/>
                </a:lnTo>
                <a:lnTo>
                  <a:pt x="362" y="154267"/>
                </a:lnTo>
                <a:lnTo>
                  <a:pt x="142" y="160863"/>
                </a:lnTo>
                <a:lnTo>
                  <a:pt x="17" y="172472"/>
                </a:lnTo>
                <a:lnTo>
                  <a:pt x="0" y="177410"/>
                </a:lnTo>
                <a:lnTo>
                  <a:pt x="941" y="181654"/>
                </a:lnTo>
                <a:lnTo>
                  <a:pt x="2520" y="185436"/>
                </a:lnTo>
                <a:lnTo>
                  <a:pt x="6816" y="192179"/>
                </a:lnTo>
                <a:lnTo>
                  <a:pt x="11900" y="198350"/>
                </a:lnTo>
                <a:lnTo>
                  <a:pt x="17033" y="204182"/>
                </a:lnTo>
                <a:lnTo>
                  <a:pt x="21203" y="208448"/>
                </a:lnTo>
                <a:lnTo>
                  <a:pt x="24601" y="210919"/>
                </a:lnTo>
                <a:lnTo>
                  <a:pt x="28771" y="213518"/>
                </a:lnTo>
                <a:lnTo>
                  <a:pt x="40051" y="219984"/>
                </a:lnTo>
                <a:lnTo>
                  <a:pt x="44133" y="220868"/>
                </a:lnTo>
                <a:lnTo>
                  <a:pt x="46556" y="221104"/>
                </a:lnTo>
                <a:lnTo>
                  <a:pt x="50076" y="221261"/>
                </a:lnTo>
                <a:lnTo>
                  <a:pt x="59066" y="221436"/>
                </a:lnTo>
                <a:lnTo>
                  <a:pt x="63178" y="220530"/>
                </a:lnTo>
                <a:lnTo>
                  <a:pt x="66872" y="218974"/>
                </a:lnTo>
                <a:lnTo>
                  <a:pt x="70287" y="216983"/>
                </a:lnTo>
                <a:lnTo>
                  <a:pt x="73517" y="215656"/>
                </a:lnTo>
                <a:lnTo>
                  <a:pt x="76622" y="214772"/>
                </a:lnTo>
                <a:lnTo>
                  <a:pt x="79645" y="214182"/>
                </a:lnTo>
                <a:lnTo>
                  <a:pt x="82612" y="212837"/>
                </a:lnTo>
                <a:lnTo>
                  <a:pt x="92292" y="206392"/>
                </a:lnTo>
                <a:lnTo>
                  <a:pt x="96759" y="203833"/>
                </a:lnTo>
                <a:lnTo>
                  <a:pt x="101642" y="201175"/>
                </a:lnTo>
                <a:lnTo>
                  <a:pt x="105850" y="198450"/>
                </a:lnTo>
                <a:lnTo>
                  <a:pt x="109607" y="195681"/>
                </a:lnTo>
                <a:lnTo>
                  <a:pt x="113065" y="192883"/>
                </a:lnTo>
                <a:lnTo>
                  <a:pt x="116322" y="190064"/>
                </a:lnTo>
                <a:lnTo>
                  <a:pt x="119447" y="187233"/>
                </a:lnTo>
                <a:lnTo>
                  <a:pt x="122482" y="184393"/>
                </a:lnTo>
                <a:lnTo>
                  <a:pt x="143864" y="163351"/>
                </a:lnTo>
                <a:lnTo>
                  <a:pt x="161316" y="145939"/>
                </a:lnTo>
                <a:lnTo>
                  <a:pt x="164682" y="139719"/>
                </a:lnTo>
                <a:lnTo>
                  <a:pt x="166927" y="132714"/>
                </a:lnTo>
                <a:lnTo>
                  <a:pt x="168423" y="125187"/>
                </a:lnTo>
                <a:lnTo>
                  <a:pt x="170373" y="119217"/>
                </a:lnTo>
                <a:lnTo>
                  <a:pt x="172625" y="114284"/>
                </a:lnTo>
                <a:lnTo>
                  <a:pt x="175079" y="110043"/>
                </a:lnTo>
                <a:lnTo>
                  <a:pt x="180346" y="100251"/>
                </a:lnTo>
                <a:lnTo>
                  <a:pt x="183084" y="94972"/>
                </a:lnTo>
                <a:lnTo>
                  <a:pt x="184910" y="89549"/>
                </a:lnTo>
                <a:lnTo>
                  <a:pt x="186127" y="84028"/>
                </a:lnTo>
                <a:lnTo>
                  <a:pt x="186937" y="78442"/>
                </a:lnTo>
                <a:lnTo>
                  <a:pt x="187478" y="73765"/>
                </a:lnTo>
                <a:lnTo>
                  <a:pt x="187839" y="69696"/>
                </a:lnTo>
                <a:lnTo>
                  <a:pt x="188079" y="66030"/>
                </a:lnTo>
                <a:lnTo>
                  <a:pt x="187287" y="61681"/>
                </a:lnTo>
                <a:lnTo>
                  <a:pt x="185806" y="56877"/>
                </a:lnTo>
                <a:lnTo>
                  <a:pt x="183867" y="51769"/>
                </a:lnTo>
                <a:lnTo>
                  <a:pt x="181621" y="47411"/>
                </a:lnTo>
                <a:lnTo>
                  <a:pt x="179172" y="43553"/>
                </a:lnTo>
                <a:lnTo>
                  <a:pt x="176586" y="40029"/>
                </a:lnTo>
                <a:lnTo>
                  <a:pt x="173713" y="33573"/>
                </a:lnTo>
                <a:lnTo>
                  <a:pt x="172947" y="30518"/>
                </a:lnTo>
                <a:lnTo>
                  <a:pt x="169556" y="24584"/>
                </a:lnTo>
                <a:lnTo>
                  <a:pt x="167318" y="21668"/>
                </a:lnTo>
                <a:lnTo>
                  <a:pt x="163921" y="19724"/>
                </a:lnTo>
                <a:lnTo>
                  <a:pt x="159752" y="18428"/>
                </a:lnTo>
                <a:lnTo>
                  <a:pt x="155067" y="17564"/>
                </a:lnTo>
                <a:lnTo>
                  <a:pt x="150039" y="16035"/>
                </a:lnTo>
                <a:lnTo>
                  <a:pt x="144782" y="14064"/>
                </a:lnTo>
                <a:lnTo>
                  <a:pt x="139372" y="11797"/>
                </a:lnTo>
                <a:lnTo>
                  <a:pt x="134813" y="10286"/>
                </a:lnTo>
                <a:lnTo>
                  <a:pt x="130821" y="9278"/>
                </a:lnTo>
                <a:lnTo>
                  <a:pt x="127207" y="8607"/>
                </a:lnTo>
                <a:lnTo>
                  <a:pt x="122893" y="7206"/>
                </a:lnTo>
                <a:lnTo>
                  <a:pt x="118112" y="5320"/>
                </a:lnTo>
                <a:lnTo>
                  <a:pt x="113020" y="3110"/>
                </a:lnTo>
                <a:lnTo>
                  <a:pt x="107720" y="1637"/>
                </a:lnTo>
                <a:lnTo>
                  <a:pt x="102281" y="655"/>
                </a:lnTo>
                <a:lnTo>
                  <a:pt x="96751" y="0"/>
                </a:lnTo>
                <a:lnTo>
                  <a:pt x="92111" y="516"/>
                </a:lnTo>
                <a:lnTo>
                  <a:pt x="88066" y="1813"/>
                </a:lnTo>
                <a:lnTo>
                  <a:pt x="84416" y="3629"/>
                </a:lnTo>
                <a:lnTo>
                  <a:pt x="81031" y="4841"/>
                </a:lnTo>
                <a:lnTo>
                  <a:pt x="77822" y="5649"/>
                </a:lnTo>
                <a:lnTo>
                  <a:pt x="68545" y="72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4"/>
          <p:cNvSpPr/>
          <p:nvPr/>
        </p:nvSpPr>
        <p:spPr>
          <a:xfrm>
            <a:off x="3380422" y="4860607"/>
            <a:ext cx="8573" cy="255705"/>
          </a:xfrm>
          <a:custGeom>
            <a:avLst/>
            <a:gdLst/>
            <a:ahLst/>
            <a:cxnLst/>
            <a:rect l="0" t="0" r="0" b="0"/>
            <a:pathLst>
              <a:path w="8573" h="255705">
                <a:moveTo>
                  <a:pt x="0" y="0"/>
                </a:moveTo>
                <a:lnTo>
                  <a:pt x="0" y="11932"/>
                </a:lnTo>
                <a:lnTo>
                  <a:pt x="953" y="15574"/>
                </a:lnTo>
                <a:lnTo>
                  <a:pt x="2540" y="19908"/>
                </a:lnTo>
                <a:lnTo>
                  <a:pt x="4551" y="24702"/>
                </a:lnTo>
                <a:lnTo>
                  <a:pt x="5891" y="29803"/>
                </a:lnTo>
                <a:lnTo>
                  <a:pt x="6785" y="35109"/>
                </a:lnTo>
                <a:lnTo>
                  <a:pt x="7381" y="40551"/>
                </a:lnTo>
                <a:lnTo>
                  <a:pt x="7778" y="46084"/>
                </a:lnTo>
                <a:lnTo>
                  <a:pt x="8043" y="51678"/>
                </a:lnTo>
                <a:lnTo>
                  <a:pt x="8337" y="63926"/>
                </a:lnTo>
                <a:lnTo>
                  <a:pt x="8572" y="205744"/>
                </a:lnTo>
                <a:lnTo>
                  <a:pt x="7620" y="212410"/>
                </a:lnTo>
                <a:lnTo>
                  <a:pt x="6032" y="217807"/>
                </a:lnTo>
                <a:lnTo>
                  <a:pt x="4021" y="222357"/>
                </a:lnTo>
                <a:lnTo>
                  <a:pt x="2681" y="227296"/>
                </a:lnTo>
                <a:lnTo>
                  <a:pt x="1787" y="232493"/>
                </a:lnTo>
                <a:lnTo>
                  <a:pt x="353" y="245420"/>
                </a:lnTo>
                <a:lnTo>
                  <a:pt x="105" y="252211"/>
                </a:lnTo>
                <a:lnTo>
                  <a:pt x="31" y="255704"/>
                </a:lnTo>
                <a:lnTo>
                  <a:pt x="0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5"/>
          <p:cNvSpPr/>
          <p:nvPr/>
        </p:nvSpPr>
        <p:spPr>
          <a:xfrm>
            <a:off x="3272613" y="4963477"/>
            <a:ext cx="304977" cy="8574"/>
          </a:xfrm>
          <a:custGeom>
            <a:avLst/>
            <a:gdLst/>
            <a:ahLst/>
            <a:cxnLst/>
            <a:rect l="0" t="0" r="0" b="0"/>
            <a:pathLst>
              <a:path w="304977" h="8574">
                <a:moveTo>
                  <a:pt x="4939" y="8573"/>
                </a:moveTo>
                <a:lnTo>
                  <a:pt x="0" y="8573"/>
                </a:lnTo>
                <a:lnTo>
                  <a:pt x="285779" y="8573"/>
                </a:lnTo>
                <a:lnTo>
                  <a:pt x="290273" y="7620"/>
                </a:lnTo>
                <a:lnTo>
                  <a:pt x="294221" y="6033"/>
                </a:lnTo>
                <a:lnTo>
                  <a:pt x="30497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6"/>
          <p:cNvSpPr/>
          <p:nvPr/>
        </p:nvSpPr>
        <p:spPr>
          <a:xfrm>
            <a:off x="3646170" y="4886325"/>
            <a:ext cx="17145" cy="265748"/>
          </a:xfrm>
          <a:custGeom>
            <a:avLst/>
            <a:gdLst/>
            <a:ahLst/>
            <a:cxnLst/>
            <a:rect l="0" t="0" r="0" b="0"/>
            <a:pathLst>
              <a:path w="17145" h="265748">
                <a:moveTo>
                  <a:pt x="17144" y="0"/>
                </a:moveTo>
                <a:lnTo>
                  <a:pt x="17144" y="121368"/>
                </a:lnTo>
                <a:lnTo>
                  <a:pt x="16192" y="129490"/>
                </a:lnTo>
                <a:lnTo>
                  <a:pt x="14605" y="137761"/>
                </a:lnTo>
                <a:lnTo>
                  <a:pt x="12594" y="146133"/>
                </a:lnTo>
                <a:lnTo>
                  <a:pt x="11253" y="153619"/>
                </a:lnTo>
                <a:lnTo>
                  <a:pt x="10359" y="160515"/>
                </a:lnTo>
                <a:lnTo>
                  <a:pt x="9763" y="167018"/>
                </a:lnTo>
                <a:lnTo>
                  <a:pt x="9366" y="173257"/>
                </a:lnTo>
                <a:lnTo>
                  <a:pt x="8925" y="185270"/>
                </a:lnTo>
                <a:lnTo>
                  <a:pt x="7855" y="191141"/>
                </a:lnTo>
                <a:lnTo>
                  <a:pt x="6189" y="196960"/>
                </a:lnTo>
                <a:lnTo>
                  <a:pt x="4126" y="202744"/>
                </a:lnTo>
                <a:lnTo>
                  <a:pt x="2751" y="208505"/>
                </a:lnTo>
                <a:lnTo>
                  <a:pt x="1833" y="214251"/>
                </a:lnTo>
                <a:lnTo>
                  <a:pt x="1222" y="219986"/>
                </a:lnTo>
                <a:lnTo>
                  <a:pt x="815" y="225715"/>
                </a:lnTo>
                <a:lnTo>
                  <a:pt x="543" y="231439"/>
                </a:lnTo>
                <a:lnTo>
                  <a:pt x="160" y="246057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7"/>
          <p:cNvSpPr/>
          <p:nvPr/>
        </p:nvSpPr>
        <p:spPr>
          <a:xfrm>
            <a:off x="3740938" y="4877752"/>
            <a:ext cx="132722" cy="222768"/>
          </a:xfrm>
          <a:custGeom>
            <a:avLst/>
            <a:gdLst/>
            <a:ahLst/>
            <a:cxnLst/>
            <a:rect l="0" t="0" r="0" b="0"/>
            <a:pathLst>
              <a:path w="132722" h="222768">
                <a:moveTo>
                  <a:pt x="33819" y="60008"/>
                </a:moveTo>
                <a:lnTo>
                  <a:pt x="38370" y="55457"/>
                </a:lnTo>
                <a:lnTo>
                  <a:pt x="40663" y="54116"/>
                </a:lnTo>
                <a:lnTo>
                  <a:pt x="43144" y="53222"/>
                </a:lnTo>
                <a:lnTo>
                  <a:pt x="49419" y="51788"/>
                </a:lnTo>
                <a:lnTo>
                  <a:pt x="49934" y="50718"/>
                </a:lnTo>
                <a:lnTo>
                  <a:pt x="50506" y="46989"/>
                </a:lnTo>
                <a:lnTo>
                  <a:pt x="51611" y="45614"/>
                </a:lnTo>
                <a:lnTo>
                  <a:pt x="53301" y="44697"/>
                </a:lnTo>
                <a:lnTo>
                  <a:pt x="59428" y="42894"/>
                </a:lnTo>
                <a:lnTo>
                  <a:pt x="54953" y="47423"/>
                </a:lnTo>
                <a:lnTo>
                  <a:pt x="53624" y="49713"/>
                </a:lnTo>
                <a:lnTo>
                  <a:pt x="50800" y="58439"/>
                </a:lnTo>
                <a:lnTo>
                  <a:pt x="48950" y="62772"/>
                </a:lnTo>
                <a:lnTo>
                  <a:pt x="44354" y="72666"/>
                </a:lnTo>
                <a:lnTo>
                  <a:pt x="30844" y="100174"/>
                </a:lnTo>
                <a:lnTo>
                  <a:pt x="28025" y="104883"/>
                </a:lnTo>
                <a:lnTo>
                  <a:pt x="25194" y="108975"/>
                </a:lnTo>
                <a:lnTo>
                  <a:pt x="22354" y="112655"/>
                </a:lnTo>
                <a:lnTo>
                  <a:pt x="20461" y="117013"/>
                </a:lnTo>
                <a:lnTo>
                  <a:pt x="19199" y="121824"/>
                </a:lnTo>
                <a:lnTo>
                  <a:pt x="18357" y="126936"/>
                </a:lnTo>
                <a:lnTo>
                  <a:pt x="16843" y="132249"/>
                </a:lnTo>
                <a:lnTo>
                  <a:pt x="14882" y="137696"/>
                </a:lnTo>
                <a:lnTo>
                  <a:pt x="12622" y="143232"/>
                </a:lnTo>
                <a:lnTo>
                  <a:pt x="10162" y="148829"/>
                </a:lnTo>
                <a:lnTo>
                  <a:pt x="4890" y="160126"/>
                </a:lnTo>
                <a:lnTo>
                  <a:pt x="3103" y="164853"/>
                </a:lnTo>
                <a:lnTo>
                  <a:pt x="1912" y="168957"/>
                </a:lnTo>
                <a:lnTo>
                  <a:pt x="1118" y="172646"/>
                </a:lnTo>
                <a:lnTo>
                  <a:pt x="588" y="177010"/>
                </a:lnTo>
                <a:lnTo>
                  <a:pt x="235" y="181824"/>
                </a:lnTo>
                <a:lnTo>
                  <a:pt x="0" y="186939"/>
                </a:lnTo>
                <a:lnTo>
                  <a:pt x="795" y="191300"/>
                </a:lnTo>
                <a:lnTo>
                  <a:pt x="2278" y="195161"/>
                </a:lnTo>
                <a:lnTo>
                  <a:pt x="5513" y="201991"/>
                </a:lnTo>
                <a:lnTo>
                  <a:pt x="6951" y="208201"/>
                </a:lnTo>
                <a:lnTo>
                  <a:pt x="8287" y="210238"/>
                </a:lnTo>
                <a:lnTo>
                  <a:pt x="10131" y="211597"/>
                </a:lnTo>
                <a:lnTo>
                  <a:pt x="12311" y="212502"/>
                </a:lnTo>
                <a:lnTo>
                  <a:pt x="14718" y="214058"/>
                </a:lnTo>
                <a:lnTo>
                  <a:pt x="17275" y="216048"/>
                </a:lnTo>
                <a:lnTo>
                  <a:pt x="19933" y="218327"/>
                </a:lnTo>
                <a:lnTo>
                  <a:pt x="22657" y="219846"/>
                </a:lnTo>
                <a:lnTo>
                  <a:pt x="25425" y="220859"/>
                </a:lnTo>
                <a:lnTo>
                  <a:pt x="28223" y="221535"/>
                </a:lnTo>
                <a:lnTo>
                  <a:pt x="31041" y="221985"/>
                </a:lnTo>
                <a:lnTo>
                  <a:pt x="33872" y="222285"/>
                </a:lnTo>
                <a:lnTo>
                  <a:pt x="36712" y="222485"/>
                </a:lnTo>
                <a:lnTo>
                  <a:pt x="39557" y="222618"/>
                </a:lnTo>
                <a:lnTo>
                  <a:pt x="45260" y="222767"/>
                </a:lnTo>
                <a:lnTo>
                  <a:pt x="49066" y="221854"/>
                </a:lnTo>
                <a:lnTo>
                  <a:pt x="53509" y="220293"/>
                </a:lnTo>
                <a:lnTo>
                  <a:pt x="58375" y="218300"/>
                </a:lnTo>
                <a:lnTo>
                  <a:pt x="62572" y="216018"/>
                </a:lnTo>
                <a:lnTo>
                  <a:pt x="66323" y="213544"/>
                </a:lnTo>
                <a:lnTo>
                  <a:pt x="69776" y="210943"/>
                </a:lnTo>
                <a:lnTo>
                  <a:pt x="73030" y="208256"/>
                </a:lnTo>
                <a:lnTo>
                  <a:pt x="76153" y="205512"/>
                </a:lnTo>
                <a:lnTo>
                  <a:pt x="79186" y="202731"/>
                </a:lnTo>
                <a:lnTo>
                  <a:pt x="85097" y="197100"/>
                </a:lnTo>
                <a:lnTo>
                  <a:pt x="96653" y="185724"/>
                </a:lnTo>
                <a:lnTo>
                  <a:pt x="99521" y="181919"/>
                </a:lnTo>
                <a:lnTo>
                  <a:pt x="102385" y="177477"/>
                </a:lnTo>
                <a:lnTo>
                  <a:pt x="105247" y="172611"/>
                </a:lnTo>
                <a:lnTo>
                  <a:pt x="108108" y="167461"/>
                </a:lnTo>
                <a:lnTo>
                  <a:pt x="113826" y="156660"/>
                </a:lnTo>
                <a:lnTo>
                  <a:pt x="122401" y="139868"/>
                </a:lnTo>
                <a:lnTo>
                  <a:pt x="124306" y="135155"/>
                </a:lnTo>
                <a:lnTo>
                  <a:pt x="125576" y="131062"/>
                </a:lnTo>
                <a:lnTo>
                  <a:pt x="126423" y="127380"/>
                </a:lnTo>
                <a:lnTo>
                  <a:pt x="127940" y="123019"/>
                </a:lnTo>
                <a:lnTo>
                  <a:pt x="129904" y="118208"/>
                </a:lnTo>
                <a:lnTo>
                  <a:pt x="132166" y="113096"/>
                </a:lnTo>
                <a:lnTo>
                  <a:pt x="132721" y="107782"/>
                </a:lnTo>
                <a:lnTo>
                  <a:pt x="132139" y="102335"/>
                </a:lnTo>
                <a:lnTo>
                  <a:pt x="130798" y="96798"/>
                </a:lnTo>
                <a:lnTo>
                  <a:pt x="129904" y="91202"/>
                </a:lnTo>
                <a:lnTo>
                  <a:pt x="129308" y="85567"/>
                </a:lnTo>
                <a:lnTo>
                  <a:pt x="128911" y="79904"/>
                </a:lnTo>
                <a:lnTo>
                  <a:pt x="127694" y="74225"/>
                </a:lnTo>
                <a:lnTo>
                  <a:pt x="125929" y="68533"/>
                </a:lnTo>
                <a:lnTo>
                  <a:pt x="123801" y="62834"/>
                </a:lnTo>
                <a:lnTo>
                  <a:pt x="121430" y="57129"/>
                </a:lnTo>
                <a:lnTo>
                  <a:pt x="118896" y="51421"/>
                </a:lnTo>
                <a:lnTo>
                  <a:pt x="113541" y="39999"/>
                </a:lnTo>
                <a:lnTo>
                  <a:pt x="107986" y="28572"/>
                </a:lnTo>
                <a:lnTo>
                  <a:pt x="105171" y="23811"/>
                </a:lnTo>
                <a:lnTo>
                  <a:pt x="102342" y="19684"/>
                </a:lnTo>
                <a:lnTo>
                  <a:pt x="99503" y="15981"/>
                </a:lnTo>
                <a:lnTo>
                  <a:pt x="95706" y="12559"/>
                </a:lnTo>
                <a:lnTo>
                  <a:pt x="91269" y="9325"/>
                </a:lnTo>
                <a:lnTo>
                  <a:pt x="86407" y="6217"/>
                </a:lnTo>
                <a:lnTo>
                  <a:pt x="81260" y="4144"/>
                </a:lnTo>
                <a:lnTo>
                  <a:pt x="75924" y="2763"/>
                </a:lnTo>
                <a:lnTo>
                  <a:pt x="70461" y="1842"/>
                </a:lnTo>
                <a:lnTo>
                  <a:pt x="64915" y="1228"/>
                </a:lnTo>
                <a:lnTo>
                  <a:pt x="59312" y="819"/>
                </a:lnTo>
                <a:lnTo>
                  <a:pt x="48959" y="364"/>
                </a:lnTo>
                <a:lnTo>
                  <a:pt x="338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8"/>
          <p:cNvSpPr/>
          <p:nvPr/>
        </p:nvSpPr>
        <p:spPr>
          <a:xfrm>
            <a:off x="1460182" y="5143500"/>
            <a:ext cx="265748" cy="34290"/>
          </a:xfrm>
          <a:custGeom>
            <a:avLst/>
            <a:gdLst/>
            <a:ahLst/>
            <a:cxnLst/>
            <a:rect l="0" t="0" r="0" b="0"/>
            <a:pathLst>
              <a:path w="265748" h="34290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2" y="4551"/>
                </a:lnTo>
                <a:lnTo>
                  <a:pt x="14622" y="5891"/>
                </a:lnTo>
                <a:lnTo>
                  <a:pt x="17368" y="6785"/>
                </a:lnTo>
                <a:lnTo>
                  <a:pt x="20151" y="7381"/>
                </a:lnTo>
                <a:lnTo>
                  <a:pt x="23912" y="8730"/>
                </a:lnTo>
                <a:lnTo>
                  <a:pt x="28324" y="10583"/>
                </a:lnTo>
                <a:lnTo>
                  <a:pt x="33170" y="12770"/>
                </a:lnTo>
                <a:lnTo>
                  <a:pt x="38306" y="14228"/>
                </a:lnTo>
                <a:lnTo>
                  <a:pt x="43635" y="15200"/>
                </a:lnTo>
                <a:lnTo>
                  <a:pt x="49092" y="15849"/>
                </a:lnTo>
                <a:lnTo>
                  <a:pt x="54636" y="17233"/>
                </a:lnTo>
                <a:lnTo>
                  <a:pt x="60236" y="19109"/>
                </a:lnTo>
                <a:lnTo>
                  <a:pt x="65875" y="21311"/>
                </a:lnTo>
                <a:lnTo>
                  <a:pt x="71539" y="22780"/>
                </a:lnTo>
                <a:lnTo>
                  <a:pt x="77220" y="23759"/>
                </a:lnTo>
                <a:lnTo>
                  <a:pt x="82913" y="24412"/>
                </a:lnTo>
                <a:lnTo>
                  <a:pt x="88613" y="25799"/>
                </a:lnTo>
                <a:lnTo>
                  <a:pt x="94318" y="27677"/>
                </a:lnTo>
                <a:lnTo>
                  <a:pt x="100026" y="29881"/>
                </a:lnTo>
                <a:lnTo>
                  <a:pt x="106689" y="31351"/>
                </a:lnTo>
                <a:lnTo>
                  <a:pt x="113988" y="32330"/>
                </a:lnTo>
                <a:lnTo>
                  <a:pt x="121712" y="32983"/>
                </a:lnTo>
                <a:lnTo>
                  <a:pt x="128767" y="33419"/>
                </a:lnTo>
                <a:lnTo>
                  <a:pt x="141684" y="33903"/>
                </a:lnTo>
                <a:lnTo>
                  <a:pt x="159667" y="34175"/>
                </a:lnTo>
                <a:lnTo>
                  <a:pt x="233812" y="34289"/>
                </a:lnTo>
                <a:lnTo>
                  <a:pt x="236838" y="33337"/>
                </a:lnTo>
                <a:lnTo>
                  <a:pt x="239807" y="31750"/>
                </a:lnTo>
                <a:lnTo>
                  <a:pt x="242739" y="29739"/>
                </a:lnTo>
                <a:lnTo>
                  <a:pt x="246598" y="28398"/>
                </a:lnTo>
                <a:lnTo>
                  <a:pt x="251076" y="27504"/>
                </a:lnTo>
                <a:lnTo>
                  <a:pt x="265747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9"/>
          <p:cNvSpPr/>
          <p:nvPr/>
        </p:nvSpPr>
        <p:spPr>
          <a:xfrm>
            <a:off x="1614487" y="5040632"/>
            <a:ext cx="42864" cy="308198"/>
          </a:xfrm>
          <a:custGeom>
            <a:avLst/>
            <a:gdLst/>
            <a:ahLst/>
            <a:cxnLst/>
            <a:rect l="0" t="0" r="0" b="0"/>
            <a:pathLst>
              <a:path w="42864" h="308198">
                <a:moveTo>
                  <a:pt x="42863" y="8570"/>
                </a:moveTo>
                <a:lnTo>
                  <a:pt x="42863" y="4020"/>
                </a:lnTo>
                <a:lnTo>
                  <a:pt x="41910" y="2679"/>
                </a:lnTo>
                <a:lnTo>
                  <a:pt x="40322" y="1785"/>
                </a:lnTo>
                <a:lnTo>
                  <a:pt x="34360" y="18"/>
                </a:lnTo>
                <a:lnTo>
                  <a:pt x="34299" y="0"/>
                </a:lnTo>
                <a:lnTo>
                  <a:pt x="34290" y="33168"/>
                </a:lnTo>
                <a:lnTo>
                  <a:pt x="33338" y="37351"/>
                </a:lnTo>
                <a:lnTo>
                  <a:pt x="31750" y="41093"/>
                </a:lnTo>
                <a:lnTo>
                  <a:pt x="29739" y="44539"/>
                </a:lnTo>
                <a:lnTo>
                  <a:pt x="28399" y="49694"/>
                </a:lnTo>
                <a:lnTo>
                  <a:pt x="27505" y="55989"/>
                </a:lnTo>
                <a:lnTo>
                  <a:pt x="26909" y="63043"/>
                </a:lnTo>
                <a:lnTo>
                  <a:pt x="26512" y="69650"/>
                </a:lnTo>
                <a:lnTo>
                  <a:pt x="26071" y="82072"/>
                </a:lnTo>
                <a:lnTo>
                  <a:pt x="25000" y="88051"/>
                </a:lnTo>
                <a:lnTo>
                  <a:pt x="23334" y="93942"/>
                </a:lnTo>
                <a:lnTo>
                  <a:pt x="21271" y="99775"/>
                </a:lnTo>
                <a:lnTo>
                  <a:pt x="19896" y="106521"/>
                </a:lnTo>
                <a:lnTo>
                  <a:pt x="18979" y="113876"/>
                </a:lnTo>
                <a:lnTo>
                  <a:pt x="18367" y="121636"/>
                </a:lnTo>
                <a:lnTo>
                  <a:pt x="17960" y="129668"/>
                </a:lnTo>
                <a:lnTo>
                  <a:pt x="17507" y="146211"/>
                </a:lnTo>
                <a:lnTo>
                  <a:pt x="17252" y="171590"/>
                </a:lnTo>
                <a:lnTo>
                  <a:pt x="16264" y="180115"/>
                </a:lnTo>
                <a:lnTo>
                  <a:pt x="14653" y="188656"/>
                </a:lnTo>
                <a:lnTo>
                  <a:pt x="12626" y="197207"/>
                </a:lnTo>
                <a:lnTo>
                  <a:pt x="11275" y="205766"/>
                </a:lnTo>
                <a:lnTo>
                  <a:pt x="10374" y="214329"/>
                </a:lnTo>
                <a:lnTo>
                  <a:pt x="9773" y="222895"/>
                </a:lnTo>
                <a:lnTo>
                  <a:pt x="9373" y="230510"/>
                </a:lnTo>
                <a:lnTo>
                  <a:pt x="8928" y="244053"/>
                </a:lnTo>
                <a:lnTo>
                  <a:pt x="7857" y="250331"/>
                </a:lnTo>
                <a:lnTo>
                  <a:pt x="6191" y="256422"/>
                </a:lnTo>
                <a:lnTo>
                  <a:pt x="4127" y="262387"/>
                </a:lnTo>
                <a:lnTo>
                  <a:pt x="2751" y="268269"/>
                </a:lnTo>
                <a:lnTo>
                  <a:pt x="1834" y="274095"/>
                </a:lnTo>
                <a:lnTo>
                  <a:pt x="1223" y="279884"/>
                </a:lnTo>
                <a:lnTo>
                  <a:pt x="544" y="288857"/>
                </a:lnTo>
                <a:lnTo>
                  <a:pt x="107" y="297827"/>
                </a:lnTo>
                <a:lnTo>
                  <a:pt x="9" y="307222"/>
                </a:lnTo>
                <a:lnTo>
                  <a:pt x="3" y="308197"/>
                </a:lnTo>
                <a:lnTo>
                  <a:pt x="0" y="3000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40"/>
          <p:cNvSpPr/>
          <p:nvPr/>
        </p:nvSpPr>
        <p:spPr>
          <a:xfrm>
            <a:off x="1785940" y="5040629"/>
            <a:ext cx="153909" cy="222842"/>
          </a:xfrm>
          <a:custGeom>
            <a:avLst/>
            <a:gdLst/>
            <a:ahLst/>
            <a:cxnLst/>
            <a:rect l="0" t="0" r="0" b="0"/>
            <a:pathLst>
              <a:path w="153909" h="222842">
                <a:moveTo>
                  <a:pt x="25714" y="0"/>
                </a:moveTo>
                <a:lnTo>
                  <a:pt x="18333" y="0"/>
                </a:lnTo>
                <a:lnTo>
                  <a:pt x="22316" y="0"/>
                </a:lnTo>
                <a:lnTo>
                  <a:pt x="20077" y="0"/>
                </a:lnTo>
                <a:lnTo>
                  <a:pt x="20051" y="953"/>
                </a:lnTo>
                <a:lnTo>
                  <a:pt x="22562" y="4552"/>
                </a:lnTo>
                <a:lnTo>
                  <a:pt x="22661" y="5892"/>
                </a:lnTo>
                <a:lnTo>
                  <a:pt x="21774" y="6786"/>
                </a:lnTo>
                <a:lnTo>
                  <a:pt x="20230" y="7382"/>
                </a:lnTo>
                <a:lnTo>
                  <a:pt x="19200" y="8731"/>
                </a:lnTo>
                <a:lnTo>
                  <a:pt x="18514" y="10584"/>
                </a:lnTo>
                <a:lnTo>
                  <a:pt x="17752" y="15182"/>
                </a:lnTo>
                <a:lnTo>
                  <a:pt x="17413" y="20401"/>
                </a:lnTo>
                <a:lnTo>
                  <a:pt x="17263" y="28435"/>
                </a:lnTo>
                <a:lnTo>
                  <a:pt x="17222" y="33244"/>
                </a:lnTo>
                <a:lnTo>
                  <a:pt x="16243" y="38355"/>
                </a:lnTo>
                <a:lnTo>
                  <a:pt x="14638" y="43668"/>
                </a:lnTo>
                <a:lnTo>
                  <a:pt x="12615" y="49115"/>
                </a:lnTo>
                <a:lnTo>
                  <a:pt x="11266" y="53699"/>
                </a:lnTo>
                <a:lnTo>
                  <a:pt x="10367" y="57707"/>
                </a:lnTo>
                <a:lnTo>
                  <a:pt x="9768" y="61331"/>
                </a:lnTo>
                <a:lnTo>
                  <a:pt x="8416" y="65653"/>
                </a:lnTo>
                <a:lnTo>
                  <a:pt x="6562" y="70438"/>
                </a:lnTo>
                <a:lnTo>
                  <a:pt x="4374" y="75534"/>
                </a:lnTo>
                <a:lnTo>
                  <a:pt x="2915" y="80837"/>
                </a:lnTo>
                <a:lnTo>
                  <a:pt x="1942" y="86276"/>
                </a:lnTo>
                <a:lnTo>
                  <a:pt x="1294" y="91808"/>
                </a:lnTo>
                <a:lnTo>
                  <a:pt x="861" y="97400"/>
                </a:lnTo>
                <a:lnTo>
                  <a:pt x="573" y="103034"/>
                </a:lnTo>
                <a:lnTo>
                  <a:pt x="253" y="114373"/>
                </a:lnTo>
                <a:lnTo>
                  <a:pt x="7" y="160023"/>
                </a:lnTo>
                <a:lnTo>
                  <a:pt x="0" y="172615"/>
                </a:lnTo>
                <a:lnTo>
                  <a:pt x="951" y="176037"/>
                </a:lnTo>
                <a:lnTo>
                  <a:pt x="4549" y="182379"/>
                </a:lnTo>
                <a:lnTo>
                  <a:pt x="9322" y="188373"/>
                </a:lnTo>
                <a:lnTo>
                  <a:pt x="11929" y="191305"/>
                </a:lnTo>
                <a:lnTo>
                  <a:pt x="17365" y="197102"/>
                </a:lnTo>
                <a:lnTo>
                  <a:pt x="20148" y="199982"/>
                </a:lnTo>
                <a:lnTo>
                  <a:pt x="22003" y="202854"/>
                </a:lnTo>
                <a:lnTo>
                  <a:pt x="24065" y="208585"/>
                </a:lnTo>
                <a:lnTo>
                  <a:pt x="26520" y="211447"/>
                </a:lnTo>
                <a:lnTo>
                  <a:pt x="30061" y="214307"/>
                </a:lnTo>
                <a:lnTo>
                  <a:pt x="40332" y="221192"/>
                </a:lnTo>
                <a:lnTo>
                  <a:pt x="44276" y="222133"/>
                </a:lnTo>
                <a:lnTo>
                  <a:pt x="46661" y="222384"/>
                </a:lnTo>
                <a:lnTo>
                  <a:pt x="50157" y="222551"/>
                </a:lnTo>
                <a:lnTo>
                  <a:pt x="59120" y="222737"/>
                </a:lnTo>
                <a:lnTo>
                  <a:pt x="70326" y="222841"/>
                </a:lnTo>
                <a:lnTo>
                  <a:pt x="73553" y="221904"/>
                </a:lnTo>
                <a:lnTo>
                  <a:pt x="76657" y="220326"/>
                </a:lnTo>
                <a:lnTo>
                  <a:pt x="79678" y="218322"/>
                </a:lnTo>
                <a:lnTo>
                  <a:pt x="82645" y="216033"/>
                </a:lnTo>
                <a:lnTo>
                  <a:pt x="85576" y="213555"/>
                </a:lnTo>
                <a:lnTo>
                  <a:pt x="88482" y="210950"/>
                </a:lnTo>
                <a:lnTo>
                  <a:pt x="92325" y="208261"/>
                </a:lnTo>
                <a:lnTo>
                  <a:pt x="96791" y="205516"/>
                </a:lnTo>
                <a:lnTo>
                  <a:pt x="101674" y="202734"/>
                </a:lnTo>
                <a:lnTo>
                  <a:pt x="105882" y="199926"/>
                </a:lnTo>
                <a:lnTo>
                  <a:pt x="109639" y="197102"/>
                </a:lnTo>
                <a:lnTo>
                  <a:pt x="113097" y="194266"/>
                </a:lnTo>
                <a:lnTo>
                  <a:pt x="116354" y="190471"/>
                </a:lnTo>
                <a:lnTo>
                  <a:pt x="119478" y="186036"/>
                </a:lnTo>
                <a:lnTo>
                  <a:pt x="122514" y="181174"/>
                </a:lnTo>
                <a:lnTo>
                  <a:pt x="124537" y="176981"/>
                </a:lnTo>
                <a:lnTo>
                  <a:pt x="125886" y="173232"/>
                </a:lnTo>
                <a:lnTo>
                  <a:pt x="126786" y="169781"/>
                </a:lnTo>
                <a:lnTo>
                  <a:pt x="128338" y="165575"/>
                </a:lnTo>
                <a:lnTo>
                  <a:pt x="130325" y="160866"/>
                </a:lnTo>
                <a:lnTo>
                  <a:pt x="132602" y="155822"/>
                </a:lnTo>
                <a:lnTo>
                  <a:pt x="137673" y="145137"/>
                </a:lnTo>
                <a:lnTo>
                  <a:pt x="140358" y="139621"/>
                </a:lnTo>
                <a:lnTo>
                  <a:pt x="142149" y="134038"/>
                </a:lnTo>
                <a:lnTo>
                  <a:pt x="143342" y="128412"/>
                </a:lnTo>
                <a:lnTo>
                  <a:pt x="144138" y="122755"/>
                </a:lnTo>
                <a:lnTo>
                  <a:pt x="145621" y="118032"/>
                </a:lnTo>
                <a:lnTo>
                  <a:pt x="147562" y="113931"/>
                </a:lnTo>
                <a:lnTo>
                  <a:pt x="149809" y="110244"/>
                </a:lnTo>
                <a:lnTo>
                  <a:pt x="151307" y="105881"/>
                </a:lnTo>
                <a:lnTo>
                  <a:pt x="152305" y="101068"/>
                </a:lnTo>
                <a:lnTo>
                  <a:pt x="152971" y="95954"/>
                </a:lnTo>
                <a:lnTo>
                  <a:pt x="153415" y="90639"/>
                </a:lnTo>
                <a:lnTo>
                  <a:pt x="153710" y="85191"/>
                </a:lnTo>
                <a:lnTo>
                  <a:pt x="153908" y="79654"/>
                </a:lnTo>
                <a:lnTo>
                  <a:pt x="153086" y="75011"/>
                </a:lnTo>
                <a:lnTo>
                  <a:pt x="151587" y="70962"/>
                </a:lnTo>
                <a:lnTo>
                  <a:pt x="147380" y="62972"/>
                </a:lnTo>
                <a:lnTo>
                  <a:pt x="142336" y="53070"/>
                </a:lnTo>
                <a:lnTo>
                  <a:pt x="139657" y="48715"/>
                </a:lnTo>
                <a:lnTo>
                  <a:pt x="136919" y="44860"/>
                </a:lnTo>
                <a:lnTo>
                  <a:pt x="134141" y="41337"/>
                </a:lnTo>
                <a:lnTo>
                  <a:pt x="131054" y="34882"/>
                </a:lnTo>
                <a:lnTo>
                  <a:pt x="130231" y="31828"/>
                </a:lnTo>
                <a:lnTo>
                  <a:pt x="127777" y="28839"/>
                </a:lnTo>
                <a:lnTo>
                  <a:pt x="124236" y="25893"/>
                </a:lnTo>
                <a:lnTo>
                  <a:pt x="119971" y="22977"/>
                </a:lnTo>
                <a:lnTo>
                  <a:pt x="116174" y="20081"/>
                </a:lnTo>
                <a:lnTo>
                  <a:pt x="112691" y="17197"/>
                </a:lnTo>
                <a:lnTo>
                  <a:pt x="109416" y="14323"/>
                </a:lnTo>
                <a:lnTo>
                  <a:pt x="106281" y="12406"/>
                </a:lnTo>
                <a:lnTo>
                  <a:pt x="103238" y="11128"/>
                </a:lnTo>
                <a:lnTo>
                  <a:pt x="100257" y="10277"/>
                </a:lnTo>
                <a:lnTo>
                  <a:pt x="97317" y="9709"/>
                </a:lnTo>
                <a:lnTo>
                  <a:pt x="94404" y="9330"/>
                </a:lnTo>
                <a:lnTo>
                  <a:pt x="91510" y="9078"/>
                </a:lnTo>
                <a:lnTo>
                  <a:pt x="88628" y="7957"/>
                </a:lnTo>
                <a:lnTo>
                  <a:pt x="85755" y="6257"/>
                </a:lnTo>
                <a:lnTo>
                  <a:pt x="82886" y="4172"/>
                </a:lnTo>
                <a:lnTo>
                  <a:pt x="79069" y="2782"/>
                </a:lnTo>
                <a:lnTo>
                  <a:pt x="74619" y="1854"/>
                </a:lnTo>
                <a:lnTo>
                  <a:pt x="69748" y="1236"/>
                </a:lnTo>
                <a:lnTo>
                  <a:pt x="65547" y="825"/>
                </a:lnTo>
                <a:lnTo>
                  <a:pt x="61795" y="550"/>
                </a:lnTo>
                <a:lnTo>
                  <a:pt x="58341" y="367"/>
                </a:lnTo>
                <a:lnTo>
                  <a:pt x="51962" y="163"/>
                </a:lnTo>
                <a:lnTo>
                  <a:pt x="428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41"/>
          <p:cNvSpPr/>
          <p:nvPr/>
        </p:nvSpPr>
        <p:spPr>
          <a:xfrm>
            <a:off x="1678204" y="5032057"/>
            <a:ext cx="47726" cy="334329"/>
          </a:xfrm>
          <a:custGeom>
            <a:avLst/>
            <a:gdLst/>
            <a:ahLst/>
            <a:cxnLst/>
            <a:rect l="0" t="0" r="0" b="0"/>
            <a:pathLst>
              <a:path w="47726" h="334329">
                <a:moveTo>
                  <a:pt x="47725" y="0"/>
                </a:moveTo>
                <a:lnTo>
                  <a:pt x="42786" y="0"/>
                </a:lnTo>
                <a:lnTo>
                  <a:pt x="47652" y="0"/>
                </a:lnTo>
                <a:lnTo>
                  <a:pt x="47716" y="9325"/>
                </a:lnTo>
                <a:lnTo>
                  <a:pt x="47719" y="11932"/>
                </a:lnTo>
                <a:lnTo>
                  <a:pt x="46769" y="14622"/>
                </a:lnTo>
                <a:lnTo>
                  <a:pt x="45183" y="17368"/>
                </a:lnTo>
                <a:lnTo>
                  <a:pt x="43173" y="20151"/>
                </a:lnTo>
                <a:lnTo>
                  <a:pt x="41833" y="23911"/>
                </a:lnTo>
                <a:lnTo>
                  <a:pt x="40344" y="33170"/>
                </a:lnTo>
                <a:lnTo>
                  <a:pt x="39947" y="38306"/>
                </a:lnTo>
                <a:lnTo>
                  <a:pt x="39683" y="43635"/>
                </a:lnTo>
                <a:lnTo>
                  <a:pt x="39388" y="54636"/>
                </a:lnTo>
                <a:lnTo>
                  <a:pt x="39184" y="82913"/>
                </a:lnTo>
                <a:lnTo>
                  <a:pt x="38221" y="88613"/>
                </a:lnTo>
                <a:lnTo>
                  <a:pt x="36627" y="94318"/>
                </a:lnTo>
                <a:lnTo>
                  <a:pt x="34611" y="100026"/>
                </a:lnTo>
                <a:lnTo>
                  <a:pt x="33268" y="106689"/>
                </a:lnTo>
                <a:lnTo>
                  <a:pt x="32372" y="113988"/>
                </a:lnTo>
                <a:lnTo>
                  <a:pt x="31775" y="121712"/>
                </a:lnTo>
                <a:lnTo>
                  <a:pt x="30424" y="128767"/>
                </a:lnTo>
                <a:lnTo>
                  <a:pt x="28571" y="135374"/>
                </a:lnTo>
                <a:lnTo>
                  <a:pt x="26383" y="141685"/>
                </a:lnTo>
                <a:lnTo>
                  <a:pt x="24925" y="148749"/>
                </a:lnTo>
                <a:lnTo>
                  <a:pt x="23953" y="156317"/>
                </a:lnTo>
                <a:lnTo>
                  <a:pt x="23304" y="164218"/>
                </a:lnTo>
                <a:lnTo>
                  <a:pt x="22872" y="171392"/>
                </a:lnTo>
                <a:lnTo>
                  <a:pt x="22392" y="184442"/>
                </a:lnTo>
                <a:lnTo>
                  <a:pt x="21312" y="191541"/>
                </a:lnTo>
                <a:lnTo>
                  <a:pt x="19639" y="199132"/>
                </a:lnTo>
                <a:lnTo>
                  <a:pt x="17571" y="207050"/>
                </a:lnTo>
                <a:lnTo>
                  <a:pt x="16192" y="214233"/>
                </a:lnTo>
                <a:lnTo>
                  <a:pt x="15274" y="220927"/>
                </a:lnTo>
                <a:lnTo>
                  <a:pt x="14661" y="227295"/>
                </a:lnTo>
                <a:lnTo>
                  <a:pt x="13300" y="233445"/>
                </a:lnTo>
                <a:lnTo>
                  <a:pt x="11440" y="239450"/>
                </a:lnTo>
                <a:lnTo>
                  <a:pt x="9248" y="245359"/>
                </a:lnTo>
                <a:lnTo>
                  <a:pt x="7786" y="251203"/>
                </a:lnTo>
                <a:lnTo>
                  <a:pt x="6812" y="257003"/>
                </a:lnTo>
                <a:lnTo>
                  <a:pt x="6162" y="262776"/>
                </a:lnTo>
                <a:lnTo>
                  <a:pt x="5729" y="268529"/>
                </a:lnTo>
                <a:lnTo>
                  <a:pt x="5440" y="274269"/>
                </a:lnTo>
                <a:lnTo>
                  <a:pt x="5248" y="280001"/>
                </a:lnTo>
                <a:lnTo>
                  <a:pt x="4167" y="284775"/>
                </a:lnTo>
                <a:lnTo>
                  <a:pt x="2494" y="288910"/>
                </a:lnTo>
                <a:lnTo>
                  <a:pt x="426" y="292619"/>
                </a:lnTo>
                <a:lnTo>
                  <a:pt x="0" y="296044"/>
                </a:lnTo>
                <a:lnTo>
                  <a:pt x="668" y="299281"/>
                </a:lnTo>
                <a:lnTo>
                  <a:pt x="2067" y="302391"/>
                </a:lnTo>
                <a:lnTo>
                  <a:pt x="2999" y="305416"/>
                </a:lnTo>
                <a:lnTo>
                  <a:pt x="4311" y="313273"/>
                </a:lnTo>
                <a:lnTo>
                  <a:pt x="4814" y="322731"/>
                </a:lnTo>
                <a:lnTo>
                  <a:pt x="4860" y="332364"/>
                </a:lnTo>
                <a:lnTo>
                  <a:pt x="4863" y="3343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42"/>
          <p:cNvSpPr/>
          <p:nvPr/>
        </p:nvSpPr>
        <p:spPr>
          <a:xfrm>
            <a:off x="1549610" y="5460831"/>
            <a:ext cx="279191" cy="257014"/>
          </a:xfrm>
          <a:custGeom>
            <a:avLst/>
            <a:gdLst/>
            <a:ahLst/>
            <a:cxnLst/>
            <a:rect l="0" t="0" r="0" b="0"/>
            <a:pathLst>
              <a:path w="279191" h="257014">
                <a:moveTo>
                  <a:pt x="13442" y="85576"/>
                </a:moveTo>
                <a:lnTo>
                  <a:pt x="6061" y="85576"/>
                </a:lnTo>
                <a:lnTo>
                  <a:pt x="5664" y="84624"/>
                </a:lnTo>
                <a:lnTo>
                  <a:pt x="5222" y="81026"/>
                </a:lnTo>
                <a:lnTo>
                  <a:pt x="4152" y="79685"/>
                </a:lnTo>
                <a:lnTo>
                  <a:pt x="2486" y="78791"/>
                </a:lnTo>
                <a:lnTo>
                  <a:pt x="423" y="78195"/>
                </a:lnTo>
                <a:lnTo>
                  <a:pt x="0" y="76846"/>
                </a:lnTo>
                <a:lnTo>
                  <a:pt x="671" y="74993"/>
                </a:lnTo>
                <a:lnTo>
                  <a:pt x="2070" y="72806"/>
                </a:lnTo>
                <a:lnTo>
                  <a:pt x="3625" y="67836"/>
                </a:lnTo>
                <a:lnTo>
                  <a:pt x="4040" y="65177"/>
                </a:lnTo>
                <a:lnTo>
                  <a:pt x="6221" y="62451"/>
                </a:lnTo>
                <a:lnTo>
                  <a:pt x="13725" y="56884"/>
                </a:lnTo>
                <a:lnTo>
                  <a:pt x="16488" y="54066"/>
                </a:lnTo>
                <a:lnTo>
                  <a:pt x="18330" y="51234"/>
                </a:lnTo>
                <a:lnTo>
                  <a:pt x="19558" y="48394"/>
                </a:lnTo>
                <a:lnTo>
                  <a:pt x="22282" y="45548"/>
                </a:lnTo>
                <a:lnTo>
                  <a:pt x="30388" y="39846"/>
                </a:lnTo>
                <a:lnTo>
                  <a:pt x="35217" y="36991"/>
                </a:lnTo>
                <a:lnTo>
                  <a:pt x="40341" y="34137"/>
                </a:lnTo>
                <a:lnTo>
                  <a:pt x="45662" y="31281"/>
                </a:lnTo>
                <a:lnTo>
                  <a:pt x="54115" y="25568"/>
                </a:lnTo>
                <a:lnTo>
                  <a:pt x="61999" y="19853"/>
                </a:lnTo>
                <a:lnTo>
                  <a:pt x="66768" y="16995"/>
                </a:lnTo>
                <a:lnTo>
                  <a:pt x="71853" y="14138"/>
                </a:lnTo>
                <a:lnTo>
                  <a:pt x="82582" y="8423"/>
                </a:lnTo>
                <a:lnTo>
                  <a:pt x="88111" y="5566"/>
                </a:lnTo>
                <a:lnTo>
                  <a:pt x="93701" y="3661"/>
                </a:lnTo>
                <a:lnTo>
                  <a:pt x="99333" y="2391"/>
                </a:lnTo>
                <a:lnTo>
                  <a:pt x="104993" y="1544"/>
                </a:lnTo>
                <a:lnTo>
                  <a:pt x="110671" y="980"/>
                </a:lnTo>
                <a:lnTo>
                  <a:pt x="116361" y="603"/>
                </a:lnTo>
                <a:lnTo>
                  <a:pt x="122060" y="353"/>
                </a:lnTo>
                <a:lnTo>
                  <a:pt x="133472" y="74"/>
                </a:lnTo>
                <a:lnTo>
                  <a:pt x="139182" y="0"/>
                </a:lnTo>
                <a:lnTo>
                  <a:pt x="143941" y="903"/>
                </a:lnTo>
                <a:lnTo>
                  <a:pt x="151769" y="4446"/>
                </a:lnTo>
                <a:lnTo>
                  <a:pt x="158423" y="9196"/>
                </a:lnTo>
                <a:lnTo>
                  <a:pt x="164556" y="14482"/>
                </a:lnTo>
                <a:lnTo>
                  <a:pt x="170456" y="20006"/>
                </a:lnTo>
                <a:lnTo>
                  <a:pt x="179133" y="28471"/>
                </a:lnTo>
                <a:lnTo>
                  <a:pt x="181053" y="32267"/>
                </a:lnTo>
                <a:lnTo>
                  <a:pt x="182333" y="36701"/>
                </a:lnTo>
                <a:lnTo>
                  <a:pt x="183186" y="41563"/>
                </a:lnTo>
                <a:lnTo>
                  <a:pt x="183754" y="47662"/>
                </a:lnTo>
                <a:lnTo>
                  <a:pt x="184133" y="54585"/>
                </a:lnTo>
                <a:lnTo>
                  <a:pt x="184555" y="68945"/>
                </a:lnTo>
                <a:lnTo>
                  <a:pt x="184742" y="81677"/>
                </a:lnTo>
                <a:lnTo>
                  <a:pt x="183840" y="88691"/>
                </a:lnTo>
                <a:lnTo>
                  <a:pt x="182286" y="96226"/>
                </a:lnTo>
                <a:lnTo>
                  <a:pt x="180297" y="104106"/>
                </a:lnTo>
                <a:lnTo>
                  <a:pt x="178018" y="112217"/>
                </a:lnTo>
                <a:lnTo>
                  <a:pt x="172947" y="128849"/>
                </a:lnTo>
                <a:lnTo>
                  <a:pt x="169309" y="136332"/>
                </a:lnTo>
                <a:lnTo>
                  <a:pt x="164978" y="143226"/>
                </a:lnTo>
                <a:lnTo>
                  <a:pt x="160186" y="149727"/>
                </a:lnTo>
                <a:lnTo>
                  <a:pt x="156039" y="156918"/>
                </a:lnTo>
                <a:lnTo>
                  <a:pt x="152321" y="164570"/>
                </a:lnTo>
                <a:lnTo>
                  <a:pt x="148891" y="172529"/>
                </a:lnTo>
                <a:lnTo>
                  <a:pt x="144699" y="180692"/>
                </a:lnTo>
                <a:lnTo>
                  <a:pt x="139999" y="188992"/>
                </a:lnTo>
                <a:lnTo>
                  <a:pt x="134961" y="197382"/>
                </a:lnTo>
                <a:lnTo>
                  <a:pt x="130650" y="204881"/>
                </a:lnTo>
                <a:lnTo>
                  <a:pt x="123319" y="218293"/>
                </a:lnTo>
                <a:lnTo>
                  <a:pt x="120031" y="223584"/>
                </a:lnTo>
                <a:lnTo>
                  <a:pt x="116886" y="228064"/>
                </a:lnTo>
                <a:lnTo>
                  <a:pt x="113837" y="232003"/>
                </a:lnTo>
                <a:lnTo>
                  <a:pt x="105370" y="238920"/>
                </a:lnTo>
                <a:lnTo>
                  <a:pt x="100445" y="242098"/>
                </a:lnTo>
                <a:lnTo>
                  <a:pt x="95256" y="245169"/>
                </a:lnTo>
                <a:lnTo>
                  <a:pt x="89892" y="248169"/>
                </a:lnTo>
                <a:lnTo>
                  <a:pt x="84411" y="251121"/>
                </a:lnTo>
                <a:lnTo>
                  <a:pt x="75781" y="254401"/>
                </a:lnTo>
                <a:lnTo>
                  <a:pt x="68771" y="255860"/>
                </a:lnTo>
                <a:lnTo>
                  <a:pt x="60421" y="256681"/>
                </a:lnTo>
                <a:lnTo>
                  <a:pt x="52296" y="256981"/>
                </a:lnTo>
                <a:lnTo>
                  <a:pt x="49084" y="257013"/>
                </a:lnTo>
                <a:lnTo>
                  <a:pt x="48633" y="256065"/>
                </a:lnTo>
                <a:lnTo>
                  <a:pt x="47999" y="250180"/>
                </a:lnTo>
                <a:lnTo>
                  <a:pt x="47811" y="242404"/>
                </a:lnTo>
                <a:lnTo>
                  <a:pt x="47767" y="236875"/>
                </a:lnTo>
                <a:lnTo>
                  <a:pt x="48708" y="234067"/>
                </a:lnTo>
                <a:lnTo>
                  <a:pt x="52293" y="228407"/>
                </a:lnTo>
                <a:lnTo>
                  <a:pt x="57062" y="222717"/>
                </a:lnTo>
                <a:lnTo>
                  <a:pt x="62356" y="216060"/>
                </a:lnTo>
                <a:lnTo>
                  <a:pt x="65101" y="211618"/>
                </a:lnTo>
                <a:lnTo>
                  <a:pt x="67884" y="206752"/>
                </a:lnTo>
                <a:lnTo>
                  <a:pt x="73516" y="198804"/>
                </a:lnTo>
                <a:lnTo>
                  <a:pt x="76351" y="195352"/>
                </a:lnTo>
                <a:lnTo>
                  <a:pt x="84582" y="188975"/>
                </a:lnTo>
                <a:lnTo>
                  <a:pt x="89443" y="185941"/>
                </a:lnTo>
                <a:lnTo>
                  <a:pt x="97385" y="180030"/>
                </a:lnTo>
                <a:lnTo>
                  <a:pt x="100837" y="177120"/>
                </a:lnTo>
                <a:lnTo>
                  <a:pt x="105043" y="175181"/>
                </a:lnTo>
                <a:lnTo>
                  <a:pt x="109751" y="173887"/>
                </a:lnTo>
                <a:lnTo>
                  <a:pt x="114796" y="173025"/>
                </a:lnTo>
                <a:lnTo>
                  <a:pt x="120064" y="171498"/>
                </a:lnTo>
                <a:lnTo>
                  <a:pt x="125481" y="169528"/>
                </a:lnTo>
                <a:lnTo>
                  <a:pt x="130997" y="167261"/>
                </a:lnTo>
                <a:lnTo>
                  <a:pt x="139666" y="164743"/>
                </a:lnTo>
                <a:lnTo>
                  <a:pt x="143311" y="164072"/>
                </a:lnTo>
                <a:lnTo>
                  <a:pt x="147647" y="164577"/>
                </a:lnTo>
                <a:lnTo>
                  <a:pt x="152442" y="165865"/>
                </a:lnTo>
                <a:lnTo>
                  <a:pt x="157543" y="167677"/>
                </a:lnTo>
                <a:lnTo>
                  <a:pt x="162850" y="169838"/>
                </a:lnTo>
                <a:lnTo>
                  <a:pt x="168292" y="172231"/>
                </a:lnTo>
                <a:lnTo>
                  <a:pt x="173825" y="174778"/>
                </a:lnTo>
                <a:lnTo>
                  <a:pt x="182513" y="177609"/>
                </a:lnTo>
                <a:lnTo>
                  <a:pt x="186164" y="178364"/>
                </a:lnTo>
                <a:lnTo>
                  <a:pt x="192760" y="181743"/>
                </a:lnTo>
                <a:lnTo>
                  <a:pt x="199819" y="186420"/>
                </a:lnTo>
                <a:lnTo>
                  <a:pt x="204368" y="189000"/>
                </a:lnTo>
                <a:lnTo>
                  <a:pt x="209306" y="191673"/>
                </a:lnTo>
                <a:lnTo>
                  <a:pt x="217333" y="197183"/>
                </a:lnTo>
                <a:lnTo>
                  <a:pt x="224075" y="202807"/>
                </a:lnTo>
                <a:lnTo>
                  <a:pt x="230247" y="208481"/>
                </a:lnTo>
                <a:lnTo>
                  <a:pt x="238705" y="214178"/>
                </a:lnTo>
                <a:lnTo>
                  <a:pt x="243627" y="217031"/>
                </a:lnTo>
                <a:lnTo>
                  <a:pt x="251637" y="220200"/>
                </a:lnTo>
                <a:lnTo>
                  <a:pt x="259324" y="221609"/>
                </a:lnTo>
                <a:lnTo>
                  <a:pt x="264041" y="221985"/>
                </a:lnTo>
                <a:lnTo>
                  <a:pt x="279190" y="2227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43"/>
          <p:cNvSpPr/>
          <p:nvPr/>
        </p:nvSpPr>
        <p:spPr>
          <a:xfrm>
            <a:off x="1892510" y="5503545"/>
            <a:ext cx="133311" cy="171053"/>
          </a:xfrm>
          <a:custGeom>
            <a:avLst/>
            <a:gdLst/>
            <a:ahLst/>
            <a:cxnLst/>
            <a:rect l="0" t="0" r="0" b="0"/>
            <a:pathLst>
              <a:path w="133311" h="171053">
                <a:moveTo>
                  <a:pt x="13442" y="8572"/>
                </a:moveTo>
                <a:lnTo>
                  <a:pt x="13442" y="31"/>
                </a:lnTo>
                <a:lnTo>
                  <a:pt x="13442" y="4559"/>
                </a:lnTo>
                <a:lnTo>
                  <a:pt x="12489" y="6850"/>
                </a:lnTo>
                <a:lnTo>
                  <a:pt x="8891" y="11935"/>
                </a:lnTo>
                <a:lnTo>
                  <a:pt x="7550" y="14624"/>
                </a:lnTo>
                <a:lnTo>
                  <a:pt x="6657" y="17369"/>
                </a:lnTo>
                <a:lnTo>
                  <a:pt x="6061" y="20151"/>
                </a:lnTo>
                <a:lnTo>
                  <a:pt x="5664" y="23912"/>
                </a:lnTo>
                <a:lnTo>
                  <a:pt x="5399" y="28324"/>
                </a:lnTo>
                <a:lnTo>
                  <a:pt x="5222" y="33170"/>
                </a:lnTo>
                <a:lnTo>
                  <a:pt x="4152" y="39258"/>
                </a:lnTo>
                <a:lnTo>
                  <a:pt x="2486" y="46175"/>
                </a:lnTo>
                <a:lnTo>
                  <a:pt x="423" y="53643"/>
                </a:lnTo>
                <a:lnTo>
                  <a:pt x="0" y="60527"/>
                </a:lnTo>
                <a:lnTo>
                  <a:pt x="671" y="67021"/>
                </a:lnTo>
                <a:lnTo>
                  <a:pt x="2070" y="73256"/>
                </a:lnTo>
                <a:lnTo>
                  <a:pt x="3003" y="80269"/>
                </a:lnTo>
                <a:lnTo>
                  <a:pt x="3626" y="87803"/>
                </a:lnTo>
                <a:lnTo>
                  <a:pt x="4316" y="102841"/>
                </a:lnTo>
                <a:lnTo>
                  <a:pt x="4706" y="121065"/>
                </a:lnTo>
                <a:lnTo>
                  <a:pt x="4797" y="129372"/>
                </a:lnTo>
                <a:lnTo>
                  <a:pt x="5773" y="132920"/>
                </a:lnTo>
                <a:lnTo>
                  <a:pt x="7377" y="136238"/>
                </a:lnTo>
                <a:lnTo>
                  <a:pt x="9399" y="139403"/>
                </a:lnTo>
                <a:lnTo>
                  <a:pt x="11699" y="142465"/>
                </a:lnTo>
                <a:lnTo>
                  <a:pt x="14185" y="145459"/>
                </a:lnTo>
                <a:lnTo>
                  <a:pt x="16795" y="148408"/>
                </a:lnTo>
                <a:lnTo>
                  <a:pt x="22235" y="154224"/>
                </a:lnTo>
                <a:lnTo>
                  <a:pt x="25019" y="157108"/>
                </a:lnTo>
                <a:lnTo>
                  <a:pt x="27828" y="159031"/>
                </a:lnTo>
                <a:lnTo>
                  <a:pt x="30652" y="160313"/>
                </a:lnTo>
                <a:lnTo>
                  <a:pt x="33488" y="161168"/>
                </a:lnTo>
                <a:lnTo>
                  <a:pt x="36331" y="162690"/>
                </a:lnTo>
                <a:lnTo>
                  <a:pt x="39179" y="164658"/>
                </a:lnTo>
                <a:lnTo>
                  <a:pt x="42030" y="166922"/>
                </a:lnTo>
                <a:lnTo>
                  <a:pt x="44883" y="168431"/>
                </a:lnTo>
                <a:lnTo>
                  <a:pt x="47738" y="169437"/>
                </a:lnTo>
                <a:lnTo>
                  <a:pt x="50593" y="170108"/>
                </a:lnTo>
                <a:lnTo>
                  <a:pt x="53449" y="170555"/>
                </a:lnTo>
                <a:lnTo>
                  <a:pt x="56306" y="170853"/>
                </a:lnTo>
                <a:lnTo>
                  <a:pt x="59163" y="171052"/>
                </a:lnTo>
                <a:lnTo>
                  <a:pt x="62973" y="170232"/>
                </a:lnTo>
                <a:lnTo>
                  <a:pt x="67417" y="168733"/>
                </a:lnTo>
                <a:lnTo>
                  <a:pt x="72285" y="166781"/>
                </a:lnTo>
                <a:lnTo>
                  <a:pt x="76484" y="165480"/>
                </a:lnTo>
                <a:lnTo>
                  <a:pt x="80235" y="164612"/>
                </a:lnTo>
                <a:lnTo>
                  <a:pt x="83688" y="164034"/>
                </a:lnTo>
                <a:lnTo>
                  <a:pt x="87895" y="162696"/>
                </a:lnTo>
                <a:lnTo>
                  <a:pt x="92605" y="160851"/>
                </a:lnTo>
                <a:lnTo>
                  <a:pt x="97650" y="158669"/>
                </a:lnTo>
                <a:lnTo>
                  <a:pt x="101013" y="155309"/>
                </a:lnTo>
                <a:lnTo>
                  <a:pt x="103255" y="151164"/>
                </a:lnTo>
                <a:lnTo>
                  <a:pt x="104750" y="146496"/>
                </a:lnTo>
                <a:lnTo>
                  <a:pt x="106699" y="142432"/>
                </a:lnTo>
                <a:lnTo>
                  <a:pt x="108951" y="138769"/>
                </a:lnTo>
                <a:lnTo>
                  <a:pt x="111405" y="135375"/>
                </a:lnTo>
                <a:lnTo>
                  <a:pt x="113993" y="131207"/>
                </a:lnTo>
                <a:lnTo>
                  <a:pt x="116671" y="126524"/>
                </a:lnTo>
                <a:lnTo>
                  <a:pt x="122186" y="116240"/>
                </a:lnTo>
                <a:lnTo>
                  <a:pt x="127813" y="105320"/>
                </a:lnTo>
                <a:lnTo>
                  <a:pt x="129694" y="99741"/>
                </a:lnTo>
                <a:lnTo>
                  <a:pt x="130949" y="94116"/>
                </a:lnTo>
                <a:lnTo>
                  <a:pt x="131785" y="88462"/>
                </a:lnTo>
                <a:lnTo>
                  <a:pt x="132342" y="82787"/>
                </a:lnTo>
                <a:lnTo>
                  <a:pt x="132714" y="77099"/>
                </a:lnTo>
                <a:lnTo>
                  <a:pt x="133127" y="66651"/>
                </a:lnTo>
                <a:lnTo>
                  <a:pt x="133310" y="58832"/>
                </a:lnTo>
                <a:lnTo>
                  <a:pt x="132407" y="54461"/>
                </a:lnTo>
                <a:lnTo>
                  <a:pt x="130852" y="49643"/>
                </a:lnTo>
                <a:lnTo>
                  <a:pt x="128863" y="44525"/>
                </a:lnTo>
                <a:lnTo>
                  <a:pt x="127537" y="40161"/>
                </a:lnTo>
                <a:lnTo>
                  <a:pt x="126653" y="36299"/>
                </a:lnTo>
                <a:lnTo>
                  <a:pt x="126063" y="32772"/>
                </a:lnTo>
                <a:lnTo>
                  <a:pt x="123765" y="29468"/>
                </a:lnTo>
                <a:lnTo>
                  <a:pt x="120328" y="26313"/>
                </a:lnTo>
                <a:lnTo>
                  <a:pt x="116132" y="23256"/>
                </a:lnTo>
                <a:lnTo>
                  <a:pt x="113335" y="20267"/>
                </a:lnTo>
                <a:lnTo>
                  <a:pt x="111470" y="17321"/>
                </a:lnTo>
                <a:lnTo>
                  <a:pt x="110226" y="14405"/>
                </a:lnTo>
                <a:lnTo>
                  <a:pt x="107492" y="12461"/>
                </a:lnTo>
                <a:lnTo>
                  <a:pt x="103765" y="11164"/>
                </a:lnTo>
                <a:lnTo>
                  <a:pt x="99375" y="10300"/>
                </a:lnTo>
                <a:lnTo>
                  <a:pt x="95495" y="9724"/>
                </a:lnTo>
                <a:lnTo>
                  <a:pt x="91957" y="9340"/>
                </a:lnTo>
                <a:lnTo>
                  <a:pt x="88645" y="9084"/>
                </a:lnTo>
                <a:lnTo>
                  <a:pt x="85485" y="7961"/>
                </a:lnTo>
                <a:lnTo>
                  <a:pt x="82426" y="6260"/>
                </a:lnTo>
                <a:lnTo>
                  <a:pt x="79433" y="4173"/>
                </a:lnTo>
                <a:lnTo>
                  <a:pt x="76487" y="2782"/>
                </a:lnTo>
                <a:lnTo>
                  <a:pt x="73569" y="1855"/>
                </a:lnTo>
                <a:lnTo>
                  <a:pt x="70672" y="1236"/>
                </a:lnTo>
                <a:lnTo>
                  <a:pt x="67788" y="824"/>
                </a:lnTo>
                <a:lnTo>
                  <a:pt x="64912" y="549"/>
                </a:lnTo>
                <a:lnTo>
                  <a:pt x="62043" y="366"/>
                </a:lnTo>
                <a:lnTo>
                  <a:pt x="59178" y="244"/>
                </a:lnTo>
                <a:lnTo>
                  <a:pt x="4773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44"/>
          <p:cNvSpPr/>
          <p:nvPr/>
        </p:nvSpPr>
        <p:spPr>
          <a:xfrm>
            <a:off x="2171700" y="5469254"/>
            <a:ext cx="214313" cy="8470"/>
          </a:xfrm>
          <a:custGeom>
            <a:avLst/>
            <a:gdLst/>
            <a:ahLst/>
            <a:cxnLst/>
            <a:rect l="0" t="0" r="0" b="0"/>
            <a:pathLst>
              <a:path w="214313" h="8470">
                <a:moveTo>
                  <a:pt x="0" y="0"/>
                </a:moveTo>
                <a:lnTo>
                  <a:pt x="20399" y="0"/>
                </a:lnTo>
                <a:lnTo>
                  <a:pt x="23124" y="953"/>
                </a:lnTo>
                <a:lnTo>
                  <a:pt x="25893" y="2541"/>
                </a:lnTo>
                <a:lnTo>
                  <a:pt x="28692" y="4552"/>
                </a:lnTo>
                <a:lnTo>
                  <a:pt x="31510" y="5892"/>
                </a:lnTo>
                <a:lnTo>
                  <a:pt x="34342" y="6786"/>
                </a:lnTo>
                <a:lnTo>
                  <a:pt x="37182" y="7382"/>
                </a:lnTo>
                <a:lnTo>
                  <a:pt x="40980" y="7779"/>
                </a:lnTo>
                <a:lnTo>
                  <a:pt x="45417" y="8044"/>
                </a:lnTo>
                <a:lnTo>
                  <a:pt x="55428" y="8338"/>
                </a:lnTo>
                <a:lnTo>
                  <a:pt x="66227" y="8469"/>
                </a:lnTo>
                <a:lnTo>
                  <a:pt x="71773" y="7551"/>
                </a:lnTo>
                <a:lnTo>
                  <a:pt x="77376" y="5987"/>
                </a:lnTo>
                <a:lnTo>
                  <a:pt x="83017" y="3991"/>
                </a:lnTo>
                <a:lnTo>
                  <a:pt x="88682" y="2661"/>
                </a:lnTo>
                <a:lnTo>
                  <a:pt x="94363" y="1774"/>
                </a:lnTo>
                <a:lnTo>
                  <a:pt x="100056" y="1183"/>
                </a:lnTo>
                <a:lnTo>
                  <a:pt x="104804" y="789"/>
                </a:lnTo>
                <a:lnTo>
                  <a:pt x="108922" y="526"/>
                </a:lnTo>
                <a:lnTo>
                  <a:pt x="112619" y="351"/>
                </a:lnTo>
                <a:lnTo>
                  <a:pt x="121808" y="157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45"/>
          <p:cNvSpPr/>
          <p:nvPr/>
        </p:nvSpPr>
        <p:spPr>
          <a:xfrm>
            <a:off x="2223166" y="5537835"/>
            <a:ext cx="205710" cy="25718"/>
          </a:xfrm>
          <a:custGeom>
            <a:avLst/>
            <a:gdLst/>
            <a:ahLst/>
            <a:cxnLst/>
            <a:rect l="0" t="0" r="0" b="0"/>
            <a:pathLst>
              <a:path w="205710" h="25718">
                <a:moveTo>
                  <a:pt x="8541" y="25717"/>
                </a:moveTo>
                <a:lnTo>
                  <a:pt x="0" y="25717"/>
                </a:lnTo>
                <a:lnTo>
                  <a:pt x="37129" y="25717"/>
                </a:lnTo>
                <a:lnTo>
                  <a:pt x="40935" y="24765"/>
                </a:lnTo>
                <a:lnTo>
                  <a:pt x="45377" y="23177"/>
                </a:lnTo>
                <a:lnTo>
                  <a:pt x="50243" y="21167"/>
                </a:lnTo>
                <a:lnTo>
                  <a:pt x="55392" y="19826"/>
                </a:lnTo>
                <a:lnTo>
                  <a:pt x="60730" y="18932"/>
                </a:lnTo>
                <a:lnTo>
                  <a:pt x="66194" y="18336"/>
                </a:lnTo>
                <a:lnTo>
                  <a:pt x="71741" y="17939"/>
                </a:lnTo>
                <a:lnTo>
                  <a:pt x="77345" y="17674"/>
                </a:lnTo>
                <a:lnTo>
                  <a:pt x="82985" y="17498"/>
                </a:lnTo>
                <a:lnTo>
                  <a:pt x="88650" y="16428"/>
                </a:lnTo>
                <a:lnTo>
                  <a:pt x="94332" y="14762"/>
                </a:lnTo>
                <a:lnTo>
                  <a:pt x="100025" y="12698"/>
                </a:lnTo>
                <a:lnTo>
                  <a:pt x="105725" y="11323"/>
                </a:lnTo>
                <a:lnTo>
                  <a:pt x="111431" y="10406"/>
                </a:lnTo>
                <a:lnTo>
                  <a:pt x="117139" y="9795"/>
                </a:lnTo>
                <a:lnTo>
                  <a:pt x="122850" y="9387"/>
                </a:lnTo>
                <a:lnTo>
                  <a:pt x="128562" y="9116"/>
                </a:lnTo>
                <a:lnTo>
                  <a:pt x="139989" y="8814"/>
                </a:lnTo>
                <a:lnTo>
                  <a:pt x="151417" y="8679"/>
                </a:lnTo>
                <a:lnTo>
                  <a:pt x="157132" y="7691"/>
                </a:lnTo>
                <a:lnTo>
                  <a:pt x="162846" y="6080"/>
                </a:lnTo>
                <a:lnTo>
                  <a:pt x="168561" y="4053"/>
                </a:lnTo>
                <a:lnTo>
                  <a:pt x="174276" y="2702"/>
                </a:lnTo>
                <a:lnTo>
                  <a:pt x="179991" y="1801"/>
                </a:lnTo>
                <a:lnTo>
                  <a:pt x="185706" y="1201"/>
                </a:lnTo>
                <a:lnTo>
                  <a:pt x="190469" y="801"/>
                </a:lnTo>
                <a:lnTo>
                  <a:pt x="194596" y="533"/>
                </a:lnTo>
                <a:lnTo>
                  <a:pt x="2057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46"/>
          <p:cNvSpPr/>
          <p:nvPr/>
        </p:nvSpPr>
        <p:spPr>
          <a:xfrm>
            <a:off x="2531744" y="5392216"/>
            <a:ext cx="360046" cy="222772"/>
          </a:xfrm>
          <a:custGeom>
            <a:avLst/>
            <a:gdLst/>
            <a:ahLst/>
            <a:cxnLst/>
            <a:rect l="0" t="0" r="0" b="0"/>
            <a:pathLst>
              <a:path w="360046" h="222772">
                <a:moveTo>
                  <a:pt x="0" y="34176"/>
                </a:moveTo>
                <a:lnTo>
                  <a:pt x="4551" y="34176"/>
                </a:lnTo>
                <a:lnTo>
                  <a:pt x="5892" y="33224"/>
                </a:lnTo>
                <a:lnTo>
                  <a:pt x="6786" y="31637"/>
                </a:lnTo>
                <a:lnTo>
                  <a:pt x="7381" y="29625"/>
                </a:lnTo>
                <a:lnTo>
                  <a:pt x="8731" y="28284"/>
                </a:lnTo>
                <a:lnTo>
                  <a:pt x="10583" y="27391"/>
                </a:lnTo>
                <a:lnTo>
                  <a:pt x="12771" y="26795"/>
                </a:lnTo>
                <a:lnTo>
                  <a:pt x="17741" y="23593"/>
                </a:lnTo>
                <a:lnTo>
                  <a:pt x="20400" y="21406"/>
                </a:lnTo>
                <a:lnTo>
                  <a:pt x="23125" y="19948"/>
                </a:lnTo>
                <a:lnTo>
                  <a:pt x="31511" y="16942"/>
                </a:lnTo>
                <a:lnTo>
                  <a:pt x="40029" y="11396"/>
                </a:lnTo>
                <a:lnTo>
                  <a:pt x="49537" y="8376"/>
                </a:lnTo>
                <a:lnTo>
                  <a:pt x="58847" y="4295"/>
                </a:lnTo>
                <a:lnTo>
                  <a:pt x="66794" y="1846"/>
                </a:lnTo>
                <a:lnTo>
                  <a:pt x="76624" y="467"/>
                </a:lnTo>
                <a:lnTo>
                  <a:pt x="85569" y="58"/>
                </a:lnTo>
                <a:lnTo>
                  <a:pt x="88478" y="0"/>
                </a:lnTo>
                <a:lnTo>
                  <a:pt x="91371" y="915"/>
                </a:lnTo>
                <a:lnTo>
                  <a:pt x="97124" y="4471"/>
                </a:lnTo>
                <a:lnTo>
                  <a:pt x="102857" y="9226"/>
                </a:lnTo>
                <a:lnTo>
                  <a:pt x="105719" y="11828"/>
                </a:lnTo>
                <a:lnTo>
                  <a:pt x="107627" y="14515"/>
                </a:lnTo>
                <a:lnTo>
                  <a:pt x="109747" y="20040"/>
                </a:lnTo>
                <a:lnTo>
                  <a:pt x="110689" y="25671"/>
                </a:lnTo>
                <a:lnTo>
                  <a:pt x="111108" y="32301"/>
                </a:lnTo>
                <a:lnTo>
                  <a:pt x="111294" y="41598"/>
                </a:lnTo>
                <a:lnTo>
                  <a:pt x="111399" y="57542"/>
                </a:lnTo>
                <a:lnTo>
                  <a:pt x="109509" y="63088"/>
                </a:lnTo>
                <a:lnTo>
                  <a:pt x="106343" y="68691"/>
                </a:lnTo>
                <a:lnTo>
                  <a:pt x="102328" y="74331"/>
                </a:lnTo>
                <a:lnTo>
                  <a:pt x="99651" y="79996"/>
                </a:lnTo>
                <a:lnTo>
                  <a:pt x="97867" y="85677"/>
                </a:lnTo>
                <a:lnTo>
                  <a:pt x="96677" y="91370"/>
                </a:lnTo>
                <a:lnTo>
                  <a:pt x="93979" y="97071"/>
                </a:lnTo>
                <a:lnTo>
                  <a:pt x="90275" y="102776"/>
                </a:lnTo>
                <a:lnTo>
                  <a:pt x="85901" y="108484"/>
                </a:lnTo>
                <a:lnTo>
                  <a:pt x="82033" y="113242"/>
                </a:lnTo>
                <a:lnTo>
                  <a:pt x="78501" y="117367"/>
                </a:lnTo>
                <a:lnTo>
                  <a:pt x="75194" y="121069"/>
                </a:lnTo>
                <a:lnTo>
                  <a:pt x="72990" y="125442"/>
                </a:lnTo>
                <a:lnTo>
                  <a:pt x="71520" y="130263"/>
                </a:lnTo>
                <a:lnTo>
                  <a:pt x="70540" y="135381"/>
                </a:lnTo>
                <a:lnTo>
                  <a:pt x="68934" y="139747"/>
                </a:lnTo>
                <a:lnTo>
                  <a:pt x="66911" y="143609"/>
                </a:lnTo>
                <a:lnTo>
                  <a:pt x="62124" y="150441"/>
                </a:lnTo>
                <a:lnTo>
                  <a:pt x="56821" y="156652"/>
                </a:lnTo>
                <a:lnTo>
                  <a:pt x="55026" y="159642"/>
                </a:lnTo>
                <a:lnTo>
                  <a:pt x="53031" y="165504"/>
                </a:lnTo>
                <a:lnTo>
                  <a:pt x="49605" y="171284"/>
                </a:lnTo>
                <a:lnTo>
                  <a:pt x="44195" y="178205"/>
                </a:lnTo>
                <a:lnTo>
                  <a:pt x="43455" y="181692"/>
                </a:lnTo>
                <a:lnTo>
                  <a:pt x="42980" y="187140"/>
                </a:lnTo>
                <a:lnTo>
                  <a:pt x="43893" y="187587"/>
                </a:lnTo>
                <a:lnTo>
                  <a:pt x="47448" y="188084"/>
                </a:lnTo>
                <a:lnTo>
                  <a:pt x="48777" y="189169"/>
                </a:lnTo>
                <a:lnTo>
                  <a:pt x="49664" y="190845"/>
                </a:lnTo>
                <a:lnTo>
                  <a:pt x="50254" y="192914"/>
                </a:lnTo>
                <a:lnTo>
                  <a:pt x="51601" y="194294"/>
                </a:lnTo>
                <a:lnTo>
                  <a:pt x="53450" y="195214"/>
                </a:lnTo>
                <a:lnTo>
                  <a:pt x="58046" y="196236"/>
                </a:lnTo>
                <a:lnTo>
                  <a:pt x="68758" y="196892"/>
                </a:lnTo>
                <a:lnTo>
                  <a:pt x="80045" y="197022"/>
                </a:lnTo>
                <a:lnTo>
                  <a:pt x="88593" y="197044"/>
                </a:lnTo>
                <a:lnTo>
                  <a:pt x="96843" y="194510"/>
                </a:lnTo>
                <a:lnTo>
                  <a:pt x="106859" y="190208"/>
                </a:lnTo>
                <a:lnTo>
                  <a:pt x="117661" y="185121"/>
                </a:lnTo>
                <a:lnTo>
                  <a:pt x="151492" y="168435"/>
                </a:lnTo>
                <a:lnTo>
                  <a:pt x="156240" y="164639"/>
                </a:lnTo>
                <a:lnTo>
                  <a:pt x="160358" y="160204"/>
                </a:lnTo>
                <a:lnTo>
                  <a:pt x="164055" y="155342"/>
                </a:lnTo>
                <a:lnTo>
                  <a:pt x="168425" y="150196"/>
                </a:lnTo>
                <a:lnTo>
                  <a:pt x="173244" y="144861"/>
                </a:lnTo>
                <a:lnTo>
                  <a:pt x="183677" y="133852"/>
                </a:lnTo>
                <a:lnTo>
                  <a:pt x="194665" y="122609"/>
                </a:lnTo>
                <a:lnTo>
                  <a:pt x="199309" y="116944"/>
                </a:lnTo>
                <a:lnTo>
                  <a:pt x="203358" y="111262"/>
                </a:lnTo>
                <a:lnTo>
                  <a:pt x="207009" y="105570"/>
                </a:lnTo>
                <a:lnTo>
                  <a:pt x="210397" y="100822"/>
                </a:lnTo>
                <a:lnTo>
                  <a:pt x="213607" y="96704"/>
                </a:lnTo>
                <a:lnTo>
                  <a:pt x="216700" y="93006"/>
                </a:lnTo>
                <a:lnTo>
                  <a:pt x="219714" y="88637"/>
                </a:lnTo>
                <a:lnTo>
                  <a:pt x="222676" y="83818"/>
                </a:lnTo>
                <a:lnTo>
                  <a:pt x="225604" y="78700"/>
                </a:lnTo>
                <a:lnTo>
                  <a:pt x="227555" y="74337"/>
                </a:lnTo>
                <a:lnTo>
                  <a:pt x="228856" y="70475"/>
                </a:lnTo>
                <a:lnTo>
                  <a:pt x="230944" y="61984"/>
                </a:lnTo>
                <a:lnTo>
                  <a:pt x="235857" y="55962"/>
                </a:lnTo>
                <a:lnTo>
                  <a:pt x="240030" y="51322"/>
                </a:lnTo>
                <a:lnTo>
                  <a:pt x="240031" y="55872"/>
                </a:lnTo>
                <a:lnTo>
                  <a:pt x="240983" y="57213"/>
                </a:lnTo>
                <a:lnTo>
                  <a:pt x="242570" y="58106"/>
                </a:lnTo>
                <a:lnTo>
                  <a:pt x="244581" y="58702"/>
                </a:lnTo>
                <a:lnTo>
                  <a:pt x="245922" y="60051"/>
                </a:lnTo>
                <a:lnTo>
                  <a:pt x="246816" y="61904"/>
                </a:lnTo>
                <a:lnTo>
                  <a:pt x="247411" y="64092"/>
                </a:lnTo>
                <a:lnTo>
                  <a:pt x="250613" y="69062"/>
                </a:lnTo>
                <a:lnTo>
                  <a:pt x="255212" y="75398"/>
                </a:lnTo>
                <a:lnTo>
                  <a:pt x="257771" y="79755"/>
                </a:lnTo>
                <a:lnTo>
                  <a:pt x="260430" y="84565"/>
                </a:lnTo>
                <a:lnTo>
                  <a:pt x="263155" y="88724"/>
                </a:lnTo>
                <a:lnTo>
                  <a:pt x="265924" y="92449"/>
                </a:lnTo>
                <a:lnTo>
                  <a:pt x="271541" y="99127"/>
                </a:lnTo>
                <a:lnTo>
                  <a:pt x="277213" y="105271"/>
                </a:lnTo>
                <a:lnTo>
                  <a:pt x="279106" y="109195"/>
                </a:lnTo>
                <a:lnTo>
                  <a:pt x="280368" y="113716"/>
                </a:lnTo>
                <a:lnTo>
                  <a:pt x="281210" y="118635"/>
                </a:lnTo>
                <a:lnTo>
                  <a:pt x="282723" y="123820"/>
                </a:lnTo>
                <a:lnTo>
                  <a:pt x="284685" y="129181"/>
                </a:lnTo>
                <a:lnTo>
                  <a:pt x="286945" y="134660"/>
                </a:lnTo>
                <a:lnTo>
                  <a:pt x="289404" y="139266"/>
                </a:lnTo>
                <a:lnTo>
                  <a:pt x="291997" y="143288"/>
                </a:lnTo>
                <a:lnTo>
                  <a:pt x="294677" y="146923"/>
                </a:lnTo>
                <a:lnTo>
                  <a:pt x="300195" y="153500"/>
                </a:lnTo>
                <a:lnTo>
                  <a:pt x="303000" y="156588"/>
                </a:lnTo>
                <a:lnTo>
                  <a:pt x="305823" y="160552"/>
                </a:lnTo>
                <a:lnTo>
                  <a:pt x="308657" y="165099"/>
                </a:lnTo>
                <a:lnTo>
                  <a:pt x="311499" y="170035"/>
                </a:lnTo>
                <a:lnTo>
                  <a:pt x="314346" y="174279"/>
                </a:lnTo>
                <a:lnTo>
                  <a:pt x="317197" y="178061"/>
                </a:lnTo>
                <a:lnTo>
                  <a:pt x="322904" y="184802"/>
                </a:lnTo>
                <a:lnTo>
                  <a:pt x="328616" y="190974"/>
                </a:lnTo>
                <a:lnTo>
                  <a:pt x="337186" y="199803"/>
                </a:lnTo>
                <a:lnTo>
                  <a:pt x="339091" y="202697"/>
                </a:lnTo>
                <a:lnTo>
                  <a:pt x="341207" y="208451"/>
                </a:lnTo>
                <a:lnTo>
                  <a:pt x="344688" y="214184"/>
                </a:lnTo>
                <a:lnTo>
                  <a:pt x="350133" y="221075"/>
                </a:lnTo>
                <a:lnTo>
                  <a:pt x="351532" y="221640"/>
                </a:lnTo>
                <a:lnTo>
                  <a:pt x="360045" y="2227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47"/>
          <p:cNvSpPr/>
          <p:nvPr/>
        </p:nvSpPr>
        <p:spPr>
          <a:xfrm>
            <a:off x="2771775" y="5409248"/>
            <a:ext cx="145733" cy="188595"/>
          </a:xfrm>
          <a:custGeom>
            <a:avLst/>
            <a:gdLst/>
            <a:ahLst/>
            <a:cxnLst/>
            <a:rect l="0" t="0" r="0" b="0"/>
            <a:pathLst>
              <a:path w="145733" h="188595">
                <a:moveTo>
                  <a:pt x="145732" y="8572"/>
                </a:moveTo>
                <a:lnTo>
                  <a:pt x="145732" y="0"/>
                </a:lnTo>
                <a:lnTo>
                  <a:pt x="125581" y="20150"/>
                </a:lnTo>
                <a:lnTo>
                  <a:pt x="122773" y="23911"/>
                </a:lnTo>
                <a:lnTo>
                  <a:pt x="119949" y="28323"/>
                </a:lnTo>
                <a:lnTo>
                  <a:pt x="117113" y="33169"/>
                </a:lnTo>
                <a:lnTo>
                  <a:pt x="113318" y="37352"/>
                </a:lnTo>
                <a:lnTo>
                  <a:pt x="108882" y="41094"/>
                </a:lnTo>
                <a:lnTo>
                  <a:pt x="104020" y="44541"/>
                </a:lnTo>
                <a:lnTo>
                  <a:pt x="100779" y="48744"/>
                </a:lnTo>
                <a:lnTo>
                  <a:pt x="98618" y="53451"/>
                </a:lnTo>
                <a:lnTo>
                  <a:pt x="97178" y="58493"/>
                </a:lnTo>
                <a:lnTo>
                  <a:pt x="95265" y="63760"/>
                </a:lnTo>
                <a:lnTo>
                  <a:pt x="93038" y="69177"/>
                </a:lnTo>
                <a:lnTo>
                  <a:pt x="90600" y="74692"/>
                </a:lnTo>
                <a:lnTo>
                  <a:pt x="87070" y="79322"/>
                </a:lnTo>
                <a:lnTo>
                  <a:pt x="82811" y="83361"/>
                </a:lnTo>
                <a:lnTo>
                  <a:pt x="78067" y="87006"/>
                </a:lnTo>
                <a:lnTo>
                  <a:pt x="73000" y="91341"/>
                </a:lnTo>
                <a:lnTo>
                  <a:pt x="67716" y="96136"/>
                </a:lnTo>
                <a:lnTo>
                  <a:pt x="62289" y="101238"/>
                </a:lnTo>
                <a:lnTo>
                  <a:pt x="57718" y="106544"/>
                </a:lnTo>
                <a:lnTo>
                  <a:pt x="53719" y="111987"/>
                </a:lnTo>
                <a:lnTo>
                  <a:pt x="50100" y="117520"/>
                </a:lnTo>
                <a:lnTo>
                  <a:pt x="47687" y="122162"/>
                </a:lnTo>
                <a:lnTo>
                  <a:pt x="46079" y="126208"/>
                </a:lnTo>
                <a:lnTo>
                  <a:pt x="45006" y="129859"/>
                </a:lnTo>
                <a:lnTo>
                  <a:pt x="43339" y="133244"/>
                </a:lnTo>
                <a:lnTo>
                  <a:pt x="41275" y="136454"/>
                </a:lnTo>
                <a:lnTo>
                  <a:pt x="38947" y="139547"/>
                </a:lnTo>
                <a:lnTo>
                  <a:pt x="36442" y="142561"/>
                </a:lnTo>
                <a:lnTo>
                  <a:pt x="33819" y="145523"/>
                </a:lnTo>
                <a:lnTo>
                  <a:pt x="28365" y="151354"/>
                </a:lnTo>
                <a:lnTo>
                  <a:pt x="17103" y="162858"/>
                </a:lnTo>
                <a:lnTo>
                  <a:pt x="14260" y="165722"/>
                </a:lnTo>
                <a:lnTo>
                  <a:pt x="12364" y="168584"/>
                </a:lnTo>
                <a:lnTo>
                  <a:pt x="10257" y="174303"/>
                </a:lnTo>
                <a:lnTo>
                  <a:pt x="9321" y="180020"/>
                </a:lnTo>
                <a:lnTo>
                  <a:pt x="9071" y="182878"/>
                </a:lnTo>
                <a:lnTo>
                  <a:pt x="7953" y="184783"/>
                </a:lnTo>
                <a:lnTo>
                  <a:pt x="6254" y="186054"/>
                </a:lnTo>
                <a:lnTo>
                  <a:pt x="0" y="1885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48"/>
          <p:cNvSpPr/>
          <p:nvPr/>
        </p:nvSpPr>
        <p:spPr>
          <a:xfrm>
            <a:off x="2446019" y="5640704"/>
            <a:ext cx="497207" cy="34282"/>
          </a:xfrm>
          <a:custGeom>
            <a:avLst/>
            <a:gdLst/>
            <a:ahLst/>
            <a:cxnLst/>
            <a:rect l="0" t="0" r="0" b="0"/>
            <a:pathLst>
              <a:path w="497207" h="34282">
                <a:moveTo>
                  <a:pt x="0" y="17146"/>
                </a:moveTo>
                <a:lnTo>
                  <a:pt x="7381" y="17146"/>
                </a:lnTo>
                <a:lnTo>
                  <a:pt x="8731" y="18099"/>
                </a:lnTo>
                <a:lnTo>
                  <a:pt x="10583" y="19686"/>
                </a:lnTo>
                <a:lnTo>
                  <a:pt x="12771" y="21697"/>
                </a:lnTo>
                <a:lnTo>
                  <a:pt x="15181" y="23037"/>
                </a:lnTo>
                <a:lnTo>
                  <a:pt x="17741" y="23931"/>
                </a:lnTo>
                <a:lnTo>
                  <a:pt x="24143" y="25365"/>
                </a:lnTo>
                <a:lnTo>
                  <a:pt x="26573" y="26436"/>
                </a:lnTo>
                <a:lnTo>
                  <a:pt x="34353" y="30164"/>
                </a:lnTo>
                <a:lnTo>
                  <a:pt x="40047" y="31540"/>
                </a:lnTo>
                <a:lnTo>
                  <a:pt x="46701" y="32457"/>
                </a:lnTo>
                <a:lnTo>
                  <a:pt x="59809" y="33476"/>
                </a:lnTo>
                <a:lnTo>
                  <a:pt x="74448" y="34050"/>
                </a:lnTo>
                <a:lnTo>
                  <a:pt x="140220" y="34281"/>
                </a:lnTo>
                <a:lnTo>
                  <a:pt x="148725" y="33332"/>
                </a:lnTo>
                <a:lnTo>
                  <a:pt x="158205" y="31747"/>
                </a:lnTo>
                <a:lnTo>
                  <a:pt x="168335" y="29737"/>
                </a:lnTo>
                <a:lnTo>
                  <a:pt x="177946" y="28398"/>
                </a:lnTo>
                <a:lnTo>
                  <a:pt x="187211" y="27505"/>
                </a:lnTo>
                <a:lnTo>
                  <a:pt x="196245" y="26909"/>
                </a:lnTo>
                <a:lnTo>
                  <a:pt x="206078" y="25560"/>
                </a:lnTo>
                <a:lnTo>
                  <a:pt x="216443" y="23708"/>
                </a:lnTo>
                <a:lnTo>
                  <a:pt x="227163" y="21520"/>
                </a:lnTo>
                <a:lnTo>
                  <a:pt x="238120" y="20062"/>
                </a:lnTo>
                <a:lnTo>
                  <a:pt x="249234" y="19090"/>
                </a:lnTo>
                <a:lnTo>
                  <a:pt x="260454" y="18442"/>
                </a:lnTo>
                <a:lnTo>
                  <a:pt x="271743" y="17057"/>
                </a:lnTo>
                <a:lnTo>
                  <a:pt x="283080" y="15182"/>
                </a:lnTo>
                <a:lnTo>
                  <a:pt x="294448" y="12979"/>
                </a:lnTo>
                <a:lnTo>
                  <a:pt x="305836" y="11511"/>
                </a:lnTo>
                <a:lnTo>
                  <a:pt x="317238" y="10532"/>
                </a:lnTo>
                <a:lnTo>
                  <a:pt x="328650" y="9879"/>
                </a:lnTo>
                <a:lnTo>
                  <a:pt x="348949" y="9153"/>
                </a:lnTo>
                <a:lnTo>
                  <a:pt x="358363" y="8960"/>
                </a:lnTo>
                <a:lnTo>
                  <a:pt x="368449" y="7878"/>
                </a:lnTo>
                <a:lnTo>
                  <a:pt x="378983" y="6205"/>
                </a:lnTo>
                <a:lnTo>
                  <a:pt x="389815" y="4137"/>
                </a:lnTo>
                <a:lnTo>
                  <a:pt x="398942" y="2758"/>
                </a:lnTo>
                <a:lnTo>
                  <a:pt x="406932" y="1839"/>
                </a:lnTo>
                <a:lnTo>
                  <a:pt x="421841" y="818"/>
                </a:lnTo>
                <a:lnTo>
                  <a:pt x="437993" y="364"/>
                </a:lnTo>
                <a:lnTo>
                  <a:pt x="475786" y="22"/>
                </a:lnTo>
                <a:lnTo>
                  <a:pt x="49720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49"/>
          <p:cNvSpPr/>
          <p:nvPr/>
        </p:nvSpPr>
        <p:spPr>
          <a:xfrm>
            <a:off x="2480445" y="5743585"/>
            <a:ext cx="282758" cy="180012"/>
          </a:xfrm>
          <a:custGeom>
            <a:avLst/>
            <a:gdLst/>
            <a:ahLst/>
            <a:cxnLst/>
            <a:rect l="0" t="0" r="0" b="0"/>
            <a:pathLst>
              <a:path w="282758" h="180012">
                <a:moveTo>
                  <a:pt x="17009" y="68569"/>
                </a:moveTo>
                <a:lnTo>
                  <a:pt x="1409" y="68569"/>
                </a:lnTo>
                <a:lnTo>
                  <a:pt x="894" y="67617"/>
                </a:lnTo>
                <a:lnTo>
                  <a:pt x="170" y="62678"/>
                </a:lnTo>
                <a:lnTo>
                  <a:pt x="0" y="61188"/>
                </a:lnTo>
                <a:lnTo>
                  <a:pt x="907" y="60791"/>
                </a:lnTo>
                <a:lnTo>
                  <a:pt x="4456" y="60350"/>
                </a:lnTo>
                <a:lnTo>
                  <a:pt x="6735" y="59280"/>
                </a:lnTo>
                <a:lnTo>
                  <a:pt x="11808" y="55551"/>
                </a:lnTo>
                <a:lnTo>
                  <a:pt x="17238" y="50719"/>
                </a:lnTo>
                <a:lnTo>
                  <a:pt x="20019" y="48096"/>
                </a:lnTo>
                <a:lnTo>
                  <a:pt x="22826" y="46348"/>
                </a:lnTo>
                <a:lnTo>
                  <a:pt x="28484" y="44406"/>
                </a:lnTo>
                <a:lnTo>
                  <a:pt x="31327" y="41983"/>
                </a:lnTo>
                <a:lnTo>
                  <a:pt x="34175" y="38463"/>
                </a:lnTo>
                <a:lnTo>
                  <a:pt x="37025" y="34211"/>
                </a:lnTo>
                <a:lnTo>
                  <a:pt x="40831" y="30424"/>
                </a:lnTo>
                <a:lnTo>
                  <a:pt x="45273" y="26947"/>
                </a:lnTo>
                <a:lnTo>
                  <a:pt x="50139" y="23676"/>
                </a:lnTo>
                <a:lnTo>
                  <a:pt x="55288" y="20543"/>
                </a:lnTo>
                <a:lnTo>
                  <a:pt x="60626" y="17502"/>
                </a:lnTo>
                <a:lnTo>
                  <a:pt x="66090" y="14522"/>
                </a:lnTo>
                <a:lnTo>
                  <a:pt x="74701" y="11211"/>
                </a:lnTo>
                <a:lnTo>
                  <a:pt x="82655" y="8787"/>
                </a:lnTo>
                <a:lnTo>
                  <a:pt x="87443" y="6807"/>
                </a:lnTo>
                <a:lnTo>
                  <a:pt x="92540" y="4534"/>
                </a:lnTo>
                <a:lnTo>
                  <a:pt x="100744" y="2010"/>
                </a:lnTo>
                <a:lnTo>
                  <a:pt x="108517" y="888"/>
                </a:lnTo>
                <a:lnTo>
                  <a:pt x="113257" y="588"/>
                </a:lnTo>
                <a:lnTo>
                  <a:pt x="122651" y="256"/>
                </a:lnTo>
                <a:lnTo>
                  <a:pt x="133295" y="69"/>
                </a:lnTo>
                <a:lnTo>
                  <a:pt x="143789" y="0"/>
                </a:lnTo>
                <a:lnTo>
                  <a:pt x="147333" y="2535"/>
                </a:lnTo>
                <a:lnTo>
                  <a:pt x="152084" y="6836"/>
                </a:lnTo>
                <a:lnTo>
                  <a:pt x="157370" y="11922"/>
                </a:lnTo>
                <a:lnTo>
                  <a:pt x="159161" y="15565"/>
                </a:lnTo>
                <a:lnTo>
                  <a:pt x="160355" y="19898"/>
                </a:lnTo>
                <a:lnTo>
                  <a:pt x="161150" y="24692"/>
                </a:lnTo>
                <a:lnTo>
                  <a:pt x="160728" y="29793"/>
                </a:lnTo>
                <a:lnTo>
                  <a:pt x="159495" y="35099"/>
                </a:lnTo>
                <a:lnTo>
                  <a:pt x="157719" y="40541"/>
                </a:lnTo>
                <a:lnTo>
                  <a:pt x="156536" y="46074"/>
                </a:lnTo>
                <a:lnTo>
                  <a:pt x="155747" y="51667"/>
                </a:lnTo>
                <a:lnTo>
                  <a:pt x="155221" y="57302"/>
                </a:lnTo>
                <a:lnTo>
                  <a:pt x="153918" y="63915"/>
                </a:lnTo>
                <a:lnTo>
                  <a:pt x="152097" y="71182"/>
                </a:lnTo>
                <a:lnTo>
                  <a:pt x="149930" y="78884"/>
                </a:lnTo>
                <a:lnTo>
                  <a:pt x="147533" y="85923"/>
                </a:lnTo>
                <a:lnTo>
                  <a:pt x="144983" y="92521"/>
                </a:lnTo>
                <a:lnTo>
                  <a:pt x="142330" y="98825"/>
                </a:lnTo>
                <a:lnTo>
                  <a:pt x="138657" y="104932"/>
                </a:lnTo>
                <a:lnTo>
                  <a:pt x="134303" y="110909"/>
                </a:lnTo>
                <a:lnTo>
                  <a:pt x="129495" y="116798"/>
                </a:lnTo>
                <a:lnTo>
                  <a:pt x="125337" y="122630"/>
                </a:lnTo>
                <a:lnTo>
                  <a:pt x="121613" y="128422"/>
                </a:lnTo>
                <a:lnTo>
                  <a:pt x="118178" y="134189"/>
                </a:lnTo>
                <a:lnTo>
                  <a:pt x="114935" y="139938"/>
                </a:lnTo>
                <a:lnTo>
                  <a:pt x="108792" y="151406"/>
                </a:lnTo>
                <a:lnTo>
                  <a:pt x="105820" y="156179"/>
                </a:lnTo>
                <a:lnTo>
                  <a:pt x="102887" y="160314"/>
                </a:lnTo>
                <a:lnTo>
                  <a:pt x="99979" y="164022"/>
                </a:lnTo>
                <a:lnTo>
                  <a:pt x="96135" y="167447"/>
                </a:lnTo>
                <a:lnTo>
                  <a:pt x="91667" y="170683"/>
                </a:lnTo>
                <a:lnTo>
                  <a:pt x="86784" y="173792"/>
                </a:lnTo>
                <a:lnTo>
                  <a:pt x="78818" y="177248"/>
                </a:lnTo>
                <a:lnTo>
                  <a:pt x="72102" y="178784"/>
                </a:lnTo>
                <a:lnTo>
                  <a:pt x="63919" y="179648"/>
                </a:lnTo>
                <a:lnTo>
                  <a:pt x="55288" y="179980"/>
                </a:lnTo>
                <a:lnTo>
                  <a:pt x="62060" y="180010"/>
                </a:lnTo>
                <a:lnTo>
                  <a:pt x="71734" y="180011"/>
                </a:lnTo>
                <a:lnTo>
                  <a:pt x="73495" y="179059"/>
                </a:lnTo>
                <a:lnTo>
                  <a:pt x="74669" y="177472"/>
                </a:lnTo>
                <a:lnTo>
                  <a:pt x="75452" y="175461"/>
                </a:lnTo>
                <a:lnTo>
                  <a:pt x="81401" y="170687"/>
                </a:lnTo>
                <a:lnTo>
                  <a:pt x="89443" y="166343"/>
                </a:lnTo>
                <a:lnTo>
                  <a:pt x="96192" y="164412"/>
                </a:lnTo>
                <a:lnTo>
                  <a:pt x="104907" y="161014"/>
                </a:lnTo>
                <a:lnTo>
                  <a:pt x="109898" y="158774"/>
                </a:lnTo>
                <a:lnTo>
                  <a:pt x="120523" y="153746"/>
                </a:lnTo>
                <a:lnTo>
                  <a:pt x="142866" y="142756"/>
                </a:lnTo>
                <a:lnTo>
                  <a:pt x="148539" y="140887"/>
                </a:lnTo>
                <a:lnTo>
                  <a:pt x="154226" y="139642"/>
                </a:lnTo>
                <a:lnTo>
                  <a:pt x="159922" y="138811"/>
                </a:lnTo>
                <a:lnTo>
                  <a:pt x="166577" y="137304"/>
                </a:lnTo>
                <a:lnTo>
                  <a:pt x="173871" y="135348"/>
                </a:lnTo>
                <a:lnTo>
                  <a:pt x="181592" y="133091"/>
                </a:lnTo>
                <a:lnTo>
                  <a:pt x="188643" y="131586"/>
                </a:lnTo>
                <a:lnTo>
                  <a:pt x="195250" y="130583"/>
                </a:lnTo>
                <a:lnTo>
                  <a:pt x="201559" y="129915"/>
                </a:lnTo>
                <a:lnTo>
                  <a:pt x="207670" y="129469"/>
                </a:lnTo>
                <a:lnTo>
                  <a:pt x="213649" y="129172"/>
                </a:lnTo>
                <a:lnTo>
                  <a:pt x="219540" y="128973"/>
                </a:lnTo>
                <a:lnTo>
                  <a:pt x="225372" y="127889"/>
                </a:lnTo>
                <a:lnTo>
                  <a:pt x="231166" y="126213"/>
                </a:lnTo>
                <a:lnTo>
                  <a:pt x="236933" y="124144"/>
                </a:lnTo>
                <a:lnTo>
                  <a:pt x="241730" y="122764"/>
                </a:lnTo>
                <a:lnTo>
                  <a:pt x="249600" y="121231"/>
                </a:lnTo>
                <a:lnTo>
                  <a:pt x="256273" y="120550"/>
                </a:lnTo>
                <a:lnTo>
                  <a:pt x="262414" y="120247"/>
                </a:lnTo>
                <a:lnTo>
                  <a:pt x="271226" y="120076"/>
                </a:lnTo>
                <a:lnTo>
                  <a:pt x="282757" y="1200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50"/>
          <p:cNvSpPr/>
          <p:nvPr/>
        </p:nvSpPr>
        <p:spPr>
          <a:xfrm>
            <a:off x="1520297" y="5760720"/>
            <a:ext cx="497098" cy="68581"/>
          </a:xfrm>
          <a:custGeom>
            <a:avLst/>
            <a:gdLst/>
            <a:ahLst/>
            <a:cxnLst/>
            <a:rect l="0" t="0" r="0" b="0"/>
            <a:pathLst>
              <a:path w="497098" h="68581">
                <a:moveTo>
                  <a:pt x="17037" y="68580"/>
                </a:moveTo>
                <a:lnTo>
                  <a:pt x="8818" y="68580"/>
                </a:lnTo>
                <a:lnTo>
                  <a:pt x="7748" y="67627"/>
                </a:lnTo>
                <a:lnTo>
                  <a:pt x="0" y="60112"/>
                </a:lnTo>
                <a:lnTo>
                  <a:pt x="11772" y="60021"/>
                </a:lnTo>
                <a:lnTo>
                  <a:pt x="16384" y="60016"/>
                </a:lnTo>
                <a:lnTo>
                  <a:pt x="20412" y="59061"/>
                </a:lnTo>
                <a:lnTo>
                  <a:pt x="24050" y="57472"/>
                </a:lnTo>
                <a:lnTo>
                  <a:pt x="27427" y="55459"/>
                </a:lnTo>
                <a:lnTo>
                  <a:pt x="31584" y="54118"/>
                </a:lnTo>
                <a:lnTo>
                  <a:pt x="41283" y="52627"/>
                </a:lnTo>
                <a:lnTo>
                  <a:pt x="46536" y="51277"/>
                </a:lnTo>
                <a:lnTo>
                  <a:pt x="51943" y="49425"/>
                </a:lnTo>
                <a:lnTo>
                  <a:pt x="57453" y="47237"/>
                </a:lnTo>
                <a:lnTo>
                  <a:pt x="63983" y="45779"/>
                </a:lnTo>
                <a:lnTo>
                  <a:pt x="78860" y="44159"/>
                </a:lnTo>
                <a:lnTo>
                  <a:pt x="86827" y="42774"/>
                </a:lnTo>
                <a:lnTo>
                  <a:pt x="94996" y="40899"/>
                </a:lnTo>
                <a:lnTo>
                  <a:pt x="103300" y="38696"/>
                </a:lnTo>
                <a:lnTo>
                  <a:pt x="120147" y="33708"/>
                </a:lnTo>
                <a:lnTo>
                  <a:pt x="128639" y="31044"/>
                </a:lnTo>
                <a:lnTo>
                  <a:pt x="137159" y="29269"/>
                </a:lnTo>
                <a:lnTo>
                  <a:pt x="145696" y="28085"/>
                </a:lnTo>
                <a:lnTo>
                  <a:pt x="154245" y="27296"/>
                </a:lnTo>
                <a:lnTo>
                  <a:pt x="163754" y="25817"/>
                </a:lnTo>
                <a:lnTo>
                  <a:pt x="173904" y="23878"/>
                </a:lnTo>
                <a:lnTo>
                  <a:pt x="184480" y="21634"/>
                </a:lnTo>
                <a:lnTo>
                  <a:pt x="195341" y="20137"/>
                </a:lnTo>
                <a:lnTo>
                  <a:pt x="206391" y="19140"/>
                </a:lnTo>
                <a:lnTo>
                  <a:pt x="217568" y="18475"/>
                </a:lnTo>
                <a:lnTo>
                  <a:pt x="227877" y="17079"/>
                </a:lnTo>
                <a:lnTo>
                  <a:pt x="237607" y="15196"/>
                </a:lnTo>
                <a:lnTo>
                  <a:pt x="246951" y="12988"/>
                </a:lnTo>
                <a:lnTo>
                  <a:pt x="282857" y="5330"/>
                </a:lnTo>
                <a:lnTo>
                  <a:pt x="294263" y="3553"/>
                </a:lnTo>
                <a:lnTo>
                  <a:pt x="304724" y="2369"/>
                </a:lnTo>
                <a:lnTo>
                  <a:pt x="314556" y="1579"/>
                </a:lnTo>
                <a:lnTo>
                  <a:pt x="323968" y="1053"/>
                </a:lnTo>
                <a:lnTo>
                  <a:pt x="342046" y="467"/>
                </a:lnTo>
                <a:lnTo>
                  <a:pt x="396992" y="41"/>
                </a:lnTo>
                <a:lnTo>
                  <a:pt x="482022" y="0"/>
                </a:lnTo>
                <a:lnTo>
                  <a:pt x="485142" y="952"/>
                </a:lnTo>
                <a:lnTo>
                  <a:pt x="488175" y="2540"/>
                </a:lnTo>
                <a:lnTo>
                  <a:pt x="497097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51"/>
          <p:cNvSpPr/>
          <p:nvPr/>
        </p:nvSpPr>
        <p:spPr>
          <a:xfrm>
            <a:off x="1528911" y="5856326"/>
            <a:ext cx="239882" cy="221455"/>
          </a:xfrm>
          <a:custGeom>
            <a:avLst/>
            <a:gdLst/>
            <a:ahLst/>
            <a:cxnLst/>
            <a:rect l="0" t="0" r="0" b="0"/>
            <a:pathLst>
              <a:path w="239882" h="221455">
                <a:moveTo>
                  <a:pt x="34141" y="50126"/>
                </a:moveTo>
                <a:lnTo>
                  <a:pt x="34141" y="45576"/>
                </a:lnTo>
                <a:lnTo>
                  <a:pt x="33188" y="44235"/>
                </a:lnTo>
                <a:lnTo>
                  <a:pt x="31601" y="43341"/>
                </a:lnTo>
                <a:lnTo>
                  <a:pt x="26760" y="41907"/>
                </a:lnTo>
                <a:lnTo>
                  <a:pt x="26363" y="40837"/>
                </a:lnTo>
                <a:lnTo>
                  <a:pt x="25804" y="34779"/>
                </a:lnTo>
                <a:lnTo>
                  <a:pt x="25673" y="29653"/>
                </a:lnTo>
                <a:lnTo>
                  <a:pt x="26591" y="26952"/>
                </a:lnTo>
                <a:lnTo>
                  <a:pt x="30150" y="21412"/>
                </a:lnTo>
                <a:lnTo>
                  <a:pt x="32433" y="19553"/>
                </a:lnTo>
                <a:lnTo>
                  <a:pt x="34907" y="18314"/>
                </a:lnTo>
                <a:lnTo>
                  <a:pt x="41149" y="15985"/>
                </a:lnTo>
                <a:lnTo>
                  <a:pt x="45480" y="14030"/>
                </a:lnTo>
                <a:lnTo>
                  <a:pt x="50273" y="11775"/>
                </a:lnTo>
                <a:lnTo>
                  <a:pt x="55373" y="10271"/>
                </a:lnTo>
                <a:lnTo>
                  <a:pt x="60678" y="9269"/>
                </a:lnTo>
                <a:lnTo>
                  <a:pt x="66120" y="8600"/>
                </a:lnTo>
                <a:lnTo>
                  <a:pt x="71653" y="7202"/>
                </a:lnTo>
                <a:lnTo>
                  <a:pt x="77246" y="5318"/>
                </a:lnTo>
                <a:lnTo>
                  <a:pt x="82881" y="3109"/>
                </a:lnTo>
                <a:lnTo>
                  <a:pt x="88542" y="1636"/>
                </a:lnTo>
                <a:lnTo>
                  <a:pt x="94220" y="655"/>
                </a:lnTo>
                <a:lnTo>
                  <a:pt x="99912" y="0"/>
                </a:lnTo>
                <a:lnTo>
                  <a:pt x="104658" y="516"/>
                </a:lnTo>
                <a:lnTo>
                  <a:pt x="108775" y="1813"/>
                </a:lnTo>
                <a:lnTo>
                  <a:pt x="115889" y="5793"/>
                </a:lnTo>
                <a:lnTo>
                  <a:pt x="122226" y="10738"/>
                </a:lnTo>
                <a:lnTo>
                  <a:pt x="126202" y="12437"/>
                </a:lnTo>
                <a:lnTo>
                  <a:pt x="130757" y="13571"/>
                </a:lnTo>
                <a:lnTo>
                  <a:pt x="135699" y="14326"/>
                </a:lnTo>
                <a:lnTo>
                  <a:pt x="139947" y="16734"/>
                </a:lnTo>
                <a:lnTo>
                  <a:pt x="143730" y="20245"/>
                </a:lnTo>
                <a:lnTo>
                  <a:pt x="147206" y="24490"/>
                </a:lnTo>
                <a:lnTo>
                  <a:pt x="150475" y="28273"/>
                </a:lnTo>
                <a:lnTo>
                  <a:pt x="156647" y="35016"/>
                </a:lnTo>
                <a:lnTo>
                  <a:pt x="158674" y="38148"/>
                </a:lnTo>
                <a:lnTo>
                  <a:pt x="160927" y="44168"/>
                </a:lnTo>
                <a:lnTo>
                  <a:pt x="161527" y="48059"/>
                </a:lnTo>
                <a:lnTo>
                  <a:pt x="161928" y="52558"/>
                </a:lnTo>
                <a:lnTo>
                  <a:pt x="162195" y="57462"/>
                </a:lnTo>
                <a:lnTo>
                  <a:pt x="162491" y="67992"/>
                </a:lnTo>
                <a:lnTo>
                  <a:pt x="162570" y="73467"/>
                </a:lnTo>
                <a:lnTo>
                  <a:pt x="161670" y="79021"/>
                </a:lnTo>
                <a:lnTo>
                  <a:pt x="160118" y="84629"/>
                </a:lnTo>
                <a:lnTo>
                  <a:pt x="150783" y="111869"/>
                </a:lnTo>
                <a:lnTo>
                  <a:pt x="148097" y="118911"/>
                </a:lnTo>
                <a:lnTo>
                  <a:pt x="145354" y="125510"/>
                </a:lnTo>
                <a:lnTo>
                  <a:pt x="142573" y="131815"/>
                </a:lnTo>
                <a:lnTo>
                  <a:pt x="139767" y="138875"/>
                </a:lnTo>
                <a:lnTo>
                  <a:pt x="134108" y="154340"/>
                </a:lnTo>
                <a:lnTo>
                  <a:pt x="130313" y="161512"/>
                </a:lnTo>
                <a:lnTo>
                  <a:pt x="125878" y="168198"/>
                </a:lnTo>
                <a:lnTo>
                  <a:pt x="121017" y="174561"/>
                </a:lnTo>
                <a:lnTo>
                  <a:pt x="115871" y="180708"/>
                </a:lnTo>
                <a:lnTo>
                  <a:pt x="110535" y="186710"/>
                </a:lnTo>
                <a:lnTo>
                  <a:pt x="100479" y="197508"/>
                </a:lnTo>
                <a:lnTo>
                  <a:pt x="92834" y="205482"/>
                </a:lnTo>
                <a:lnTo>
                  <a:pt x="89462" y="207989"/>
                </a:lnTo>
                <a:lnTo>
                  <a:pt x="83176" y="210775"/>
                </a:lnTo>
                <a:lnTo>
                  <a:pt x="79213" y="212471"/>
                </a:lnTo>
                <a:lnTo>
                  <a:pt x="69731" y="216894"/>
                </a:lnTo>
                <a:lnTo>
                  <a:pt x="64535" y="218455"/>
                </a:lnTo>
                <a:lnTo>
                  <a:pt x="59166" y="219495"/>
                </a:lnTo>
                <a:lnTo>
                  <a:pt x="53682" y="220189"/>
                </a:lnTo>
                <a:lnTo>
                  <a:pt x="49073" y="220651"/>
                </a:lnTo>
                <a:lnTo>
                  <a:pt x="45048" y="220960"/>
                </a:lnTo>
                <a:lnTo>
                  <a:pt x="38036" y="221302"/>
                </a:lnTo>
                <a:lnTo>
                  <a:pt x="31745" y="221454"/>
                </a:lnTo>
                <a:lnTo>
                  <a:pt x="28733" y="220542"/>
                </a:lnTo>
                <a:lnTo>
                  <a:pt x="22848" y="216989"/>
                </a:lnTo>
                <a:lnTo>
                  <a:pt x="17057" y="214775"/>
                </a:lnTo>
                <a:lnTo>
                  <a:pt x="11308" y="213791"/>
                </a:lnTo>
                <a:lnTo>
                  <a:pt x="5578" y="213354"/>
                </a:lnTo>
                <a:lnTo>
                  <a:pt x="3669" y="212285"/>
                </a:lnTo>
                <a:lnTo>
                  <a:pt x="2396" y="210619"/>
                </a:lnTo>
                <a:lnTo>
                  <a:pt x="1548" y="208557"/>
                </a:lnTo>
                <a:lnTo>
                  <a:pt x="605" y="203725"/>
                </a:lnTo>
                <a:lnTo>
                  <a:pt x="186" y="198402"/>
                </a:lnTo>
                <a:lnTo>
                  <a:pt x="0" y="192862"/>
                </a:lnTo>
                <a:lnTo>
                  <a:pt x="1855" y="190051"/>
                </a:lnTo>
                <a:lnTo>
                  <a:pt x="8997" y="184387"/>
                </a:lnTo>
                <a:lnTo>
                  <a:pt x="15981" y="178695"/>
                </a:lnTo>
                <a:lnTo>
                  <a:pt x="23212" y="172991"/>
                </a:lnTo>
                <a:lnTo>
                  <a:pt x="27808" y="170136"/>
                </a:lnTo>
                <a:lnTo>
                  <a:pt x="32776" y="167280"/>
                </a:lnTo>
                <a:lnTo>
                  <a:pt x="37041" y="164424"/>
                </a:lnTo>
                <a:lnTo>
                  <a:pt x="44320" y="158710"/>
                </a:lnTo>
                <a:lnTo>
                  <a:pt x="48547" y="155853"/>
                </a:lnTo>
                <a:lnTo>
                  <a:pt x="53270" y="152995"/>
                </a:lnTo>
                <a:lnTo>
                  <a:pt x="58323" y="150138"/>
                </a:lnTo>
                <a:lnTo>
                  <a:pt x="63598" y="148233"/>
                </a:lnTo>
                <a:lnTo>
                  <a:pt x="69019" y="146963"/>
                </a:lnTo>
                <a:lnTo>
                  <a:pt x="74538" y="146117"/>
                </a:lnTo>
                <a:lnTo>
                  <a:pt x="81075" y="145553"/>
                </a:lnTo>
                <a:lnTo>
                  <a:pt x="88290" y="145176"/>
                </a:lnTo>
                <a:lnTo>
                  <a:pt x="102975" y="144758"/>
                </a:lnTo>
                <a:lnTo>
                  <a:pt x="133811" y="144468"/>
                </a:lnTo>
                <a:lnTo>
                  <a:pt x="139640" y="145406"/>
                </a:lnTo>
                <a:lnTo>
                  <a:pt x="145431" y="146983"/>
                </a:lnTo>
                <a:lnTo>
                  <a:pt x="151197" y="148988"/>
                </a:lnTo>
                <a:lnTo>
                  <a:pt x="155993" y="150324"/>
                </a:lnTo>
                <a:lnTo>
                  <a:pt x="160143" y="151215"/>
                </a:lnTo>
                <a:lnTo>
                  <a:pt x="163863" y="151808"/>
                </a:lnTo>
                <a:lnTo>
                  <a:pt x="168247" y="153157"/>
                </a:lnTo>
                <a:lnTo>
                  <a:pt x="173075" y="155009"/>
                </a:lnTo>
                <a:lnTo>
                  <a:pt x="178199" y="157196"/>
                </a:lnTo>
                <a:lnTo>
                  <a:pt x="182567" y="159606"/>
                </a:lnTo>
                <a:lnTo>
                  <a:pt x="189961" y="164823"/>
                </a:lnTo>
                <a:lnTo>
                  <a:pt x="194218" y="167548"/>
                </a:lnTo>
                <a:lnTo>
                  <a:pt x="198962" y="170318"/>
                </a:lnTo>
                <a:lnTo>
                  <a:pt x="204029" y="173117"/>
                </a:lnTo>
                <a:lnTo>
                  <a:pt x="208360" y="175935"/>
                </a:lnTo>
                <a:lnTo>
                  <a:pt x="215711" y="181606"/>
                </a:lnTo>
                <a:lnTo>
                  <a:pt x="219958" y="184452"/>
                </a:lnTo>
                <a:lnTo>
                  <a:pt x="224694" y="187302"/>
                </a:lnTo>
                <a:lnTo>
                  <a:pt x="239881" y="19585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52"/>
          <p:cNvSpPr/>
          <p:nvPr/>
        </p:nvSpPr>
        <p:spPr>
          <a:xfrm>
            <a:off x="3354714" y="5554979"/>
            <a:ext cx="145724" cy="248604"/>
          </a:xfrm>
          <a:custGeom>
            <a:avLst/>
            <a:gdLst/>
            <a:ahLst/>
            <a:cxnLst/>
            <a:rect l="0" t="0" r="0" b="0"/>
            <a:pathLst>
              <a:path w="145724" h="248604">
                <a:moveTo>
                  <a:pt x="8563" y="0"/>
                </a:moveTo>
                <a:lnTo>
                  <a:pt x="21" y="0"/>
                </a:lnTo>
                <a:lnTo>
                  <a:pt x="0" y="4552"/>
                </a:lnTo>
                <a:lnTo>
                  <a:pt x="949" y="5892"/>
                </a:lnTo>
                <a:lnTo>
                  <a:pt x="2534" y="6786"/>
                </a:lnTo>
                <a:lnTo>
                  <a:pt x="4544" y="7382"/>
                </a:lnTo>
                <a:lnTo>
                  <a:pt x="5884" y="8731"/>
                </a:lnTo>
                <a:lnTo>
                  <a:pt x="6777" y="10584"/>
                </a:lnTo>
                <a:lnTo>
                  <a:pt x="7372" y="12771"/>
                </a:lnTo>
                <a:lnTo>
                  <a:pt x="10574" y="17742"/>
                </a:lnTo>
                <a:lnTo>
                  <a:pt x="12761" y="20401"/>
                </a:lnTo>
                <a:lnTo>
                  <a:pt x="15172" y="23125"/>
                </a:lnTo>
                <a:lnTo>
                  <a:pt x="20390" y="28694"/>
                </a:lnTo>
                <a:lnTo>
                  <a:pt x="23115" y="32464"/>
                </a:lnTo>
                <a:lnTo>
                  <a:pt x="25885" y="36883"/>
                </a:lnTo>
                <a:lnTo>
                  <a:pt x="28683" y="41734"/>
                </a:lnTo>
                <a:lnTo>
                  <a:pt x="31502" y="45920"/>
                </a:lnTo>
                <a:lnTo>
                  <a:pt x="34333" y="49664"/>
                </a:lnTo>
                <a:lnTo>
                  <a:pt x="37173" y="53112"/>
                </a:lnTo>
                <a:lnTo>
                  <a:pt x="40019" y="58268"/>
                </a:lnTo>
                <a:lnTo>
                  <a:pt x="42869" y="64563"/>
                </a:lnTo>
                <a:lnTo>
                  <a:pt x="45721" y="71617"/>
                </a:lnTo>
                <a:lnTo>
                  <a:pt x="48575" y="78225"/>
                </a:lnTo>
                <a:lnTo>
                  <a:pt x="54286" y="90647"/>
                </a:lnTo>
                <a:lnTo>
                  <a:pt x="62856" y="108351"/>
                </a:lnTo>
                <a:lnTo>
                  <a:pt x="65714" y="115096"/>
                </a:lnTo>
                <a:lnTo>
                  <a:pt x="68571" y="122451"/>
                </a:lnTo>
                <a:lnTo>
                  <a:pt x="74286" y="138243"/>
                </a:lnTo>
                <a:lnTo>
                  <a:pt x="80001" y="154787"/>
                </a:lnTo>
                <a:lnTo>
                  <a:pt x="82858" y="162247"/>
                </a:lnTo>
                <a:lnTo>
                  <a:pt x="85715" y="169124"/>
                </a:lnTo>
                <a:lnTo>
                  <a:pt x="88573" y="175615"/>
                </a:lnTo>
                <a:lnTo>
                  <a:pt x="94288" y="187906"/>
                </a:lnTo>
                <a:lnTo>
                  <a:pt x="105718" y="211320"/>
                </a:lnTo>
                <a:lnTo>
                  <a:pt x="108575" y="216128"/>
                </a:lnTo>
                <a:lnTo>
                  <a:pt x="111433" y="220285"/>
                </a:lnTo>
                <a:lnTo>
                  <a:pt x="114290" y="224010"/>
                </a:lnTo>
                <a:lnTo>
                  <a:pt x="117148" y="227445"/>
                </a:lnTo>
                <a:lnTo>
                  <a:pt x="120006" y="230688"/>
                </a:lnTo>
                <a:lnTo>
                  <a:pt x="125721" y="236831"/>
                </a:lnTo>
                <a:lnTo>
                  <a:pt x="135457" y="246864"/>
                </a:lnTo>
                <a:lnTo>
                  <a:pt x="136974" y="247444"/>
                </a:lnTo>
                <a:lnTo>
                  <a:pt x="141200" y="248088"/>
                </a:lnTo>
                <a:lnTo>
                  <a:pt x="145723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53"/>
          <p:cNvSpPr/>
          <p:nvPr/>
        </p:nvSpPr>
        <p:spPr>
          <a:xfrm>
            <a:off x="3277552" y="5563552"/>
            <a:ext cx="231458" cy="231459"/>
          </a:xfrm>
          <a:custGeom>
            <a:avLst/>
            <a:gdLst/>
            <a:ahLst/>
            <a:cxnLst/>
            <a:rect l="0" t="0" r="0" b="0"/>
            <a:pathLst>
              <a:path w="231458" h="231459">
                <a:moveTo>
                  <a:pt x="231457" y="0"/>
                </a:moveTo>
                <a:lnTo>
                  <a:pt x="210984" y="0"/>
                </a:lnTo>
                <a:lnTo>
                  <a:pt x="208284" y="953"/>
                </a:lnTo>
                <a:lnTo>
                  <a:pt x="202743" y="4551"/>
                </a:lnTo>
                <a:lnTo>
                  <a:pt x="197106" y="9325"/>
                </a:lnTo>
                <a:lnTo>
                  <a:pt x="194269" y="11932"/>
                </a:lnTo>
                <a:lnTo>
                  <a:pt x="191425" y="15574"/>
                </a:lnTo>
                <a:lnTo>
                  <a:pt x="188577" y="19908"/>
                </a:lnTo>
                <a:lnTo>
                  <a:pt x="185725" y="24702"/>
                </a:lnTo>
                <a:lnTo>
                  <a:pt x="181919" y="29803"/>
                </a:lnTo>
                <a:lnTo>
                  <a:pt x="177477" y="35109"/>
                </a:lnTo>
                <a:lnTo>
                  <a:pt x="172611" y="40551"/>
                </a:lnTo>
                <a:lnTo>
                  <a:pt x="166509" y="46084"/>
                </a:lnTo>
                <a:lnTo>
                  <a:pt x="159583" y="51678"/>
                </a:lnTo>
                <a:lnTo>
                  <a:pt x="152109" y="57312"/>
                </a:lnTo>
                <a:lnTo>
                  <a:pt x="146173" y="62973"/>
                </a:lnTo>
                <a:lnTo>
                  <a:pt x="141264" y="68652"/>
                </a:lnTo>
                <a:lnTo>
                  <a:pt x="137039" y="74343"/>
                </a:lnTo>
                <a:lnTo>
                  <a:pt x="127263" y="88287"/>
                </a:lnTo>
                <a:lnTo>
                  <a:pt x="121990" y="96005"/>
                </a:lnTo>
                <a:lnTo>
                  <a:pt x="116569" y="103056"/>
                </a:lnTo>
                <a:lnTo>
                  <a:pt x="111050" y="109662"/>
                </a:lnTo>
                <a:lnTo>
                  <a:pt x="105466" y="115970"/>
                </a:lnTo>
                <a:lnTo>
                  <a:pt x="98886" y="122081"/>
                </a:lnTo>
                <a:lnTo>
                  <a:pt x="91641" y="128060"/>
                </a:lnTo>
                <a:lnTo>
                  <a:pt x="83954" y="133951"/>
                </a:lnTo>
                <a:lnTo>
                  <a:pt x="76925" y="139783"/>
                </a:lnTo>
                <a:lnTo>
                  <a:pt x="70333" y="145576"/>
                </a:lnTo>
                <a:lnTo>
                  <a:pt x="64034" y="151344"/>
                </a:lnTo>
                <a:lnTo>
                  <a:pt x="58881" y="157093"/>
                </a:lnTo>
                <a:lnTo>
                  <a:pt x="54495" y="162832"/>
                </a:lnTo>
                <a:lnTo>
                  <a:pt x="50617" y="168562"/>
                </a:lnTo>
                <a:lnTo>
                  <a:pt x="46127" y="174287"/>
                </a:lnTo>
                <a:lnTo>
                  <a:pt x="41229" y="180009"/>
                </a:lnTo>
                <a:lnTo>
                  <a:pt x="31659" y="190494"/>
                </a:lnTo>
                <a:lnTo>
                  <a:pt x="24231" y="198329"/>
                </a:lnTo>
                <a:lnTo>
                  <a:pt x="14694" y="208095"/>
                </a:lnTo>
                <a:lnTo>
                  <a:pt x="12653" y="211120"/>
                </a:lnTo>
                <a:lnTo>
                  <a:pt x="10386" y="217021"/>
                </a:lnTo>
                <a:lnTo>
                  <a:pt x="8829" y="218976"/>
                </a:lnTo>
                <a:lnTo>
                  <a:pt x="6839" y="220279"/>
                </a:lnTo>
                <a:lnTo>
                  <a:pt x="4559" y="221148"/>
                </a:lnTo>
                <a:lnTo>
                  <a:pt x="3040" y="222680"/>
                </a:lnTo>
                <a:lnTo>
                  <a:pt x="2026" y="224653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54"/>
          <p:cNvSpPr/>
          <p:nvPr/>
        </p:nvSpPr>
        <p:spPr>
          <a:xfrm>
            <a:off x="3517582" y="5554989"/>
            <a:ext cx="231458" cy="42854"/>
          </a:xfrm>
          <a:custGeom>
            <a:avLst/>
            <a:gdLst/>
            <a:ahLst/>
            <a:cxnLst/>
            <a:rect l="0" t="0" r="0" b="0"/>
            <a:pathLst>
              <a:path w="231458" h="42854">
                <a:moveTo>
                  <a:pt x="0" y="42853"/>
                </a:moveTo>
                <a:lnTo>
                  <a:pt x="11932" y="42853"/>
                </a:lnTo>
                <a:lnTo>
                  <a:pt x="13669" y="41901"/>
                </a:lnTo>
                <a:lnTo>
                  <a:pt x="14828" y="40314"/>
                </a:lnTo>
                <a:lnTo>
                  <a:pt x="15600" y="38303"/>
                </a:lnTo>
                <a:lnTo>
                  <a:pt x="17068" y="36961"/>
                </a:lnTo>
                <a:lnTo>
                  <a:pt x="18999" y="36068"/>
                </a:lnTo>
                <a:lnTo>
                  <a:pt x="23684" y="35075"/>
                </a:lnTo>
                <a:lnTo>
                  <a:pt x="28941" y="34634"/>
                </a:lnTo>
                <a:lnTo>
                  <a:pt x="32629" y="33564"/>
                </a:lnTo>
                <a:lnTo>
                  <a:pt x="36993" y="31898"/>
                </a:lnTo>
                <a:lnTo>
                  <a:pt x="41806" y="29834"/>
                </a:lnTo>
                <a:lnTo>
                  <a:pt x="45969" y="28459"/>
                </a:lnTo>
                <a:lnTo>
                  <a:pt x="49696" y="27542"/>
                </a:lnTo>
                <a:lnTo>
                  <a:pt x="53133" y="26931"/>
                </a:lnTo>
                <a:lnTo>
                  <a:pt x="57330" y="26523"/>
                </a:lnTo>
                <a:lnTo>
                  <a:pt x="62032" y="26252"/>
                </a:lnTo>
                <a:lnTo>
                  <a:pt x="67073" y="26070"/>
                </a:lnTo>
                <a:lnTo>
                  <a:pt x="72337" y="24997"/>
                </a:lnTo>
                <a:lnTo>
                  <a:pt x="77753" y="23329"/>
                </a:lnTo>
                <a:lnTo>
                  <a:pt x="83267" y="21265"/>
                </a:lnTo>
                <a:lnTo>
                  <a:pt x="87897" y="19888"/>
                </a:lnTo>
                <a:lnTo>
                  <a:pt x="91935" y="18971"/>
                </a:lnTo>
                <a:lnTo>
                  <a:pt x="95580" y="18359"/>
                </a:lnTo>
                <a:lnTo>
                  <a:pt x="99915" y="17951"/>
                </a:lnTo>
                <a:lnTo>
                  <a:pt x="104710" y="17679"/>
                </a:lnTo>
                <a:lnTo>
                  <a:pt x="109812" y="17498"/>
                </a:lnTo>
                <a:lnTo>
                  <a:pt x="114165" y="16425"/>
                </a:lnTo>
                <a:lnTo>
                  <a:pt x="118020" y="14757"/>
                </a:lnTo>
                <a:lnTo>
                  <a:pt x="121543" y="12692"/>
                </a:lnTo>
                <a:lnTo>
                  <a:pt x="125796" y="11316"/>
                </a:lnTo>
                <a:lnTo>
                  <a:pt x="130536" y="10399"/>
                </a:lnTo>
                <a:lnTo>
                  <a:pt x="135602" y="9786"/>
                </a:lnTo>
                <a:lnTo>
                  <a:pt x="140884" y="9379"/>
                </a:lnTo>
                <a:lnTo>
                  <a:pt x="146310" y="9107"/>
                </a:lnTo>
                <a:lnTo>
                  <a:pt x="151833" y="8926"/>
                </a:lnTo>
                <a:lnTo>
                  <a:pt x="156467" y="7852"/>
                </a:lnTo>
                <a:lnTo>
                  <a:pt x="160509" y="6185"/>
                </a:lnTo>
                <a:lnTo>
                  <a:pt x="164156" y="4120"/>
                </a:lnTo>
                <a:lnTo>
                  <a:pt x="168492" y="2743"/>
                </a:lnTo>
                <a:lnTo>
                  <a:pt x="173288" y="1826"/>
                </a:lnTo>
                <a:lnTo>
                  <a:pt x="178390" y="1214"/>
                </a:lnTo>
                <a:lnTo>
                  <a:pt x="182744" y="806"/>
                </a:lnTo>
                <a:lnTo>
                  <a:pt x="186600" y="534"/>
                </a:lnTo>
                <a:lnTo>
                  <a:pt x="193423" y="232"/>
                </a:lnTo>
                <a:lnTo>
                  <a:pt x="202620" y="62"/>
                </a:lnTo>
                <a:lnTo>
                  <a:pt x="217135" y="0"/>
                </a:lnTo>
                <a:lnTo>
                  <a:pt x="220004" y="950"/>
                </a:lnTo>
                <a:lnTo>
                  <a:pt x="222870" y="2535"/>
                </a:lnTo>
                <a:lnTo>
                  <a:pt x="231457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55"/>
          <p:cNvSpPr/>
          <p:nvPr/>
        </p:nvSpPr>
        <p:spPr>
          <a:xfrm>
            <a:off x="3586267" y="5614987"/>
            <a:ext cx="171346" cy="17115"/>
          </a:xfrm>
          <a:custGeom>
            <a:avLst/>
            <a:gdLst/>
            <a:ahLst/>
            <a:cxnLst/>
            <a:rect l="0" t="0" r="0" b="0"/>
            <a:pathLst>
              <a:path w="171346" h="17115">
                <a:moveTo>
                  <a:pt x="8467" y="0"/>
                </a:moveTo>
                <a:lnTo>
                  <a:pt x="248" y="0"/>
                </a:lnTo>
                <a:lnTo>
                  <a:pt x="130" y="953"/>
                </a:lnTo>
                <a:lnTo>
                  <a:pt x="52" y="2541"/>
                </a:lnTo>
                <a:lnTo>
                  <a:pt x="0" y="4551"/>
                </a:lnTo>
                <a:lnTo>
                  <a:pt x="917" y="5892"/>
                </a:lnTo>
                <a:lnTo>
                  <a:pt x="2482" y="6785"/>
                </a:lnTo>
                <a:lnTo>
                  <a:pt x="7286" y="8219"/>
                </a:lnTo>
                <a:lnTo>
                  <a:pt x="8632" y="9290"/>
                </a:lnTo>
                <a:lnTo>
                  <a:pt x="10482" y="10956"/>
                </a:lnTo>
                <a:lnTo>
                  <a:pt x="12668" y="13019"/>
                </a:lnTo>
                <a:lnTo>
                  <a:pt x="15078" y="14394"/>
                </a:lnTo>
                <a:lnTo>
                  <a:pt x="17637" y="15311"/>
                </a:lnTo>
                <a:lnTo>
                  <a:pt x="20295" y="15922"/>
                </a:lnTo>
                <a:lnTo>
                  <a:pt x="23020" y="16330"/>
                </a:lnTo>
                <a:lnTo>
                  <a:pt x="25789" y="16602"/>
                </a:lnTo>
                <a:lnTo>
                  <a:pt x="28588" y="16783"/>
                </a:lnTo>
                <a:lnTo>
                  <a:pt x="31406" y="16904"/>
                </a:lnTo>
                <a:lnTo>
                  <a:pt x="37077" y="17038"/>
                </a:lnTo>
                <a:lnTo>
                  <a:pt x="45626" y="17114"/>
                </a:lnTo>
                <a:lnTo>
                  <a:pt x="49432" y="16171"/>
                </a:lnTo>
                <a:lnTo>
                  <a:pt x="53875" y="14591"/>
                </a:lnTo>
                <a:lnTo>
                  <a:pt x="58741" y="12585"/>
                </a:lnTo>
                <a:lnTo>
                  <a:pt x="62938" y="11248"/>
                </a:lnTo>
                <a:lnTo>
                  <a:pt x="66689" y="10356"/>
                </a:lnTo>
                <a:lnTo>
                  <a:pt x="70142" y="9761"/>
                </a:lnTo>
                <a:lnTo>
                  <a:pt x="73396" y="9365"/>
                </a:lnTo>
                <a:lnTo>
                  <a:pt x="76519" y="9101"/>
                </a:lnTo>
                <a:lnTo>
                  <a:pt x="79552" y="8925"/>
                </a:lnTo>
                <a:lnTo>
                  <a:pt x="88003" y="8729"/>
                </a:lnTo>
                <a:lnTo>
                  <a:pt x="92924" y="8677"/>
                </a:lnTo>
                <a:lnTo>
                  <a:pt x="97157" y="7690"/>
                </a:lnTo>
                <a:lnTo>
                  <a:pt x="100931" y="6079"/>
                </a:lnTo>
                <a:lnTo>
                  <a:pt x="104400" y="4053"/>
                </a:lnTo>
                <a:lnTo>
                  <a:pt x="108617" y="2702"/>
                </a:lnTo>
                <a:lnTo>
                  <a:pt x="113334" y="1801"/>
                </a:lnTo>
                <a:lnTo>
                  <a:pt x="125490" y="356"/>
                </a:lnTo>
                <a:lnTo>
                  <a:pt x="128393" y="238"/>
                </a:lnTo>
                <a:lnTo>
                  <a:pt x="144199" y="47"/>
                </a:lnTo>
                <a:lnTo>
                  <a:pt x="17134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56"/>
          <p:cNvSpPr/>
          <p:nvPr/>
        </p:nvSpPr>
        <p:spPr>
          <a:xfrm>
            <a:off x="3809161" y="5452110"/>
            <a:ext cx="34177" cy="265595"/>
          </a:xfrm>
          <a:custGeom>
            <a:avLst/>
            <a:gdLst/>
            <a:ahLst/>
            <a:cxnLst/>
            <a:rect l="0" t="0" r="0" b="0"/>
            <a:pathLst>
              <a:path w="34177" h="265595">
                <a:moveTo>
                  <a:pt x="34176" y="0"/>
                </a:moveTo>
                <a:lnTo>
                  <a:pt x="34176" y="20150"/>
                </a:lnTo>
                <a:lnTo>
                  <a:pt x="33224" y="23911"/>
                </a:lnTo>
                <a:lnTo>
                  <a:pt x="31636" y="28323"/>
                </a:lnTo>
                <a:lnTo>
                  <a:pt x="29626" y="33169"/>
                </a:lnTo>
                <a:lnTo>
                  <a:pt x="28284" y="38306"/>
                </a:lnTo>
                <a:lnTo>
                  <a:pt x="27391" y="43634"/>
                </a:lnTo>
                <a:lnTo>
                  <a:pt x="26795" y="49092"/>
                </a:lnTo>
                <a:lnTo>
                  <a:pt x="25446" y="55588"/>
                </a:lnTo>
                <a:lnTo>
                  <a:pt x="23593" y="62776"/>
                </a:lnTo>
                <a:lnTo>
                  <a:pt x="21405" y="70426"/>
                </a:lnTo>
                <a:lnTo>
                  <a:pt x="19947" y="78383"/>
                </a:lnTo>
                <a:lnTo>
                  <a:pt x="18975" y="86545"/>
                </a:lnTo>
                <a:lnTo>
                  <a:pt x="18327" y="94844"/>
                </a:lnTo>
                <a:lnTo>
                  <a:pt x="17895" y="102282"/>
                </a:lnTo>
                <a:lnTo>
                  <a:pt x="17415" y="115626"/>
                </a:lnTo>
                <a:lnTo>
                  <a:pt x="16334" y="122804"/>
                </a:lnTo>
                <a:lnTo>
                  <a:pt x="14662" y="130447"/>
                </a:lnTo>
                <a:lnTo>
                  <a:pt x="12594" y="138399"/>
                </a:lnTo>
                <a:lnTo>
                  <a:pt x="11215" y="146559"/>
                </a:lnTo>
                <a:lnTo>
                  <a:pt x="10296" y="154855"/>
                </a:lnTo>
                <a:lnTo>
                  <a:pt x="9684" y="163244"/>
                </a:lnTo>
                <a:lnTo>
                  <a:pt x="8323" y="170742"/>
                </a:lnTo>
                <a:lnTo>
                  <a:pt x="6463" y="177645"/>
                </a:lnTo>
                <a:lnTo>
                  <a:pt x="4271" y="184153"/>
                </a:lnTo>
                <a:lnTo>
                  <a:pt x="2809" y="191349"/>
                </a:lnTo>
                <a:lnTo>
                  <a:pt x="1835" y="199003"/>
                </a:lnTo>
                <a:lnTo>
                  <a:pt x="1185" y="206963"/>
                </a:lnTo>
                <a:lnTo>
                  <a:pt x="752" y="214175"/>
                </a:lnTo>
                <a:lnTo>
                  <a:pt x="271" y="227269"/>
                </a:lnTo>
                <a:lnTo>
                  <a:pt x="0" y="240799"/>
                </a:lnTo>
                <a:lnTo>
                  <a:pt x="914" y="244353"/>
                </a:lnTo>
                <a:lnTo>
                  <a:pt x="2477" y="247675"/>
                </a:lnTo>
                <a:lnTo>
                  <a:pt x="4470" y="250841"/>
                </a:lnTo>
                <a:lnTo>
                  <a:pt x="5800" y="253905"/>
                </a:lnTo>
                <a:lnTo>
                  <a:pt x="6686" y="256900"/>
                </a:lnTo>
                <a:lnTo>
                  <a:pt x="8428" y="265594"/>
                </a:lnTo>
                <a:lnTo>
                  <a:pt x="9390" y="264692"/>
                </a:lnTo>
                <a:lnTo>
                  <a:pt x="17031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57"/>
          <p:cNvSpPr/>
          <p:nvPr/>
        </p:nvSpPr>
        <p:spPr>
          <a:xfrm>
            <a:off x="3903453" y="5434965"/>
            <a:ext cx="154144" cy="231060"/>
          </a:xfrm>
          <a:custGeom>
            <a:avLst/>
            <a:gdLst/>
            <a:ahLst/>
            <a:cxnLst/>
            <a:rect l="0" t="0" r="0" b="0"/>
            <a:pathLst>
              <a:path w="154144" h="231060">
                <a:moveTo>
                  <a:pt x="51326" y="0"/>
                </a:moveTo>
                <a:lnTo>
                  <a:pt x="51326" y="7381"/>
                </a:lnTo>
                <a:lnTo>
                  <a:pt x="46776" y="12770"/>
                </a:lnTo>
                <a:lnTo>
                  <a:pt x="45435" y="16133"/>
                </a:lnTo>
                <a:lnTo>
                  <a:pt x="44541" y="20280"/>
                </a:lnTo>
                <a:lnTo>
                  <a:pt x="43945" y="24950"/>
                </a:lnTo>
                <a:lnTo>
                  <a:pt x="41643" y="29968"/>
                </a:lnTo>
                <a:lnTo>
                  <a:pt x="38204" y="35219"/>
                </a:lnTo>
                <a:lnTo>
                  <a:pt x="34005" y="40624"/>
                </a:lnTo>
                <a:lnTo>
                  <a:pt x="31206" y="45180"/>
                </a:lnTo>
                <a:lnTo>
                  <a:pt x="29341" y="49170"/>
                </a:lnTo>
                <a:lnTo>
                  <a:pt x="28097" y="52782"/>
                </a:lnTo>
                <a:lnTo>
                  <a:pt x="27267" y="57096"/>
                </a:lnTo>
                <a:lnTo>
                  <a:pt x="26714" y="61876"/>
                </a:lnTo>
                <a:lnTo>
                  <a:pt x="26346" y="66968"/>
                </a:lnTo>
                <a:lnTo>
                  <a:pt x="25148" y="72268"/>
                </a:lnTo>
                <a:lnTo>
                  <a:pt x="23397" y="77706"/>
                </a:lnTo>
                <a:lnTo>
                  <a:pt x="21277" y="83237"/>
                </a:lnTo>
                <a:lnTo>
                  <a:pt x="18911" y="88828"/>
                </a:lnTo>
                <a:lnTo>
                  <a:pt x="13742" y="100121"/>
                </a:lnTo>
                <a:lnTo>
                  <a:pt x="11983" y="105800"/>
                </a:lnTo>
                <a:lnTo>
                  <a:pt x="10810" y="111491"/>
                </a:lnTo>
                <a:lnTo>
                  <a:pt x="10028" y="117190"/>
                </a:lnTo>
                <a:lnTo>
                  <a:pt x="9507" y="122894"/>
                </a:lnTo>
                <a:lnTo>
                  <a:pt x="9159" y="128602"/>
                </a:lnTo>
                <a:lnTo>
                  <a:pt x="8927" y="134312"/>
                </a:lnTo>
                <a:lnTo>
                  <a:pt x="7821" y="140024"/>
                </a:lnTo>
                <a:lnTo>
                  <a:pt x="6130" y="145736"/>
                </a:lnTo>
                <a:lnTo>
                  <a:pt x="4051" y="151450"/>
                </a:lnTo>
                <a:lnTo>
                  <a:pt x="2664" y="157164"/>
                </a:lnTo>
                <a:lnTo>
                  <a:pt x="1740" y="162879"/>
                </a:lnTo>
                <a:lnTo>
                  <a:pt x="1124" y="168593"/>
                </a:lnTo>
                <a:lnTo>
                  <a:pt x="713" y="174308"/>
                </a:lnTo>
                <a:lnTo>
                  <a:pt x="439" y="180023"/>
                </a:lnTo>
                <a:lnTo>
                  <a:pt x="54" y="194627"/>
                </a:lnTo>
                <a:lnTo>
                  <a:pt x="0" y="198331"/>
                </a:lnTo>
                <a:lnTo>
                  <a:pt x="916" y="201753"/>
                </a:lnTo>
                <a:lnTo>
                  <a:pt x="4474" y="208096"/>
                </a:lnTo>
                <a:lnTo>
                  <a:pt x="9231" y="214089"/>
                </a:lnTo>
                <a:lnTo>
                  <a:pt x="11833" y="217021"/>
                </a:lnTo>
                <a:lnTo>
                  <a:pt x="14520" y="218975"/>
                </a:lnTo>
                <a:lnTo>
                  <a:pt x="17263" y="220278"/>
                </a:lnTo>
                <a:lnTo>
                  <a:pt x="20045" y="221147"/>
                </a:lnTo>
                <a:lnTo>
                  <a:pt x="22853" y="222679"/>
                </a:lnTo>
                <a:lnTo>
                  <a:pt x="25676" y="224653"/>
                </a:lnTo>
                <a:lnTo>
                  <a:pt x="28511" y="226921"/>
                </a:lnTo>
                <a:lnTo>
                  <a:pt x="31354" y="228433"/>
                </a:lnTo>
                <a:lnTo>
                  <a:pt x="34201" y="229441"/>
                </a:lnTo>
                <a:lnTo>
                  <a:pt x="37052" y="230113"/>
                </a:lnTo>
                <a:lnTo>
                  <a:pt x="39905" y="230561"/>
                </a:lnTo>
                <a:lnTo>
                  <a:pt x="42760" y="230860"/>
                </a:lnTo>
                <a:lnTo>
                  <a:pt x="45616" y="231059"/>
                </a:lnTo>
                <a:lnTo>
                  <a:pt x="49424" y="230239"/>
                </a:lnTo>
                <a:lnTo>
                  <a:pt x="53868" y="228740"/>
                </a:lnTo>
                <a:lnTo>
                  <a:pt x="58736" y="226789"/>
                </a:lnTo>
                <a:lnTo>
                  <a:pt x="61981" y="224534"/>
                </a:lnTo>
                <a:lnTo>
                  <a:pt x="64144" y="222080"/>
                </a:lnTo>
                <a:lnTo>
                  <a:pt x="65587" y="219491"/>
                </a:lnTo>
                <a:lnTo>
                  <a:pt x="68454" y="216812"/>
                </a:lnTo>
                <a:lnTo>
                  <a:pt x="72270" y="214073"/>
                </a:lnTo>
                <a:lnTo>
                  <a:pt x="76719" y="211296"/>
                </a:lnTo>
                <a:lnTo>
                  <a:pt x="81589" y="208491"/>
                </a:lnTo>
                <a:lnTo>
                  <a:pt x="92082" y="202835"/>
                </a:lnTo>
                <a:lnTo>
                  <a:pt x="96594" y="199041"/>
                </a:lnTo>
                <a:lnTo>
                  <a:pt x="100555" y="194606"/>
                </a:lnTo>
                <a:lnTo>
                  <a:pt x="104148" y="189745"/>
                </a:lnTo>
                <a:lnTo>
                  <a:pt x="107496" y="184599"/>
                </a:lnTo>
                <a:lnTo>
                  <a:pt x="110681" y="179264"/>
                </a:lnTo>
                <a:lnTo>
                  <a:pt x="113756" y="173801"/>
                </a:lnTo>
                <a:lnTo>
                  <a:pt x="119713" y="162653"/>
                </a:lnTo>
                <a:lnTo>
                  <a:pt x="122634" y="157012"/>
                </a:lnTo>
                <a:lnTo>
                  <a:pt x="126488" y="151347"/>
                </a:lnTo>
                <a:lnTo>
                  <a:pt x="130961" y="145666"/>
                </a:lnTo>
                <a:lnTo>
                  <a:pt x="135849" y="139973"/>
                </a:lnTo>
                <a:lnTo>
                  <a:pt x="140060" y="134272"/>
                </a:lnTo>
                <a:lnTo>
                  <a:pt x="143820" y="128567"/>
                </a:lnTo>
                <a:lnTo>
                  <a:pt x="147278" y="122859"/>
                </a:lnTo>
                <a:lnTo>
                  <a:pt x="149584" y="117148"/>
                </a:lnTo>
                <a:lnTo>
                  <a:pt x="151122" y="111436"/>
                </a:lnTo>
                <a:lnTo>
                  <a:pt x="152147" y="105723"/>
                </a:lnTo>
                <a:lnTo>
                  <a:pt x="152830" y="100010"/>
                </a:lnTo>
                <a:lnTo>
                  <a:pt x="153286" y="94295"/>
                </a:lnTo>
                <a:lnTo>
                  <a:pt x="153791" y="83819"/>
                </a:lnTo>
                <a:lnTo>
                  <a:pt x="154017" y="75988"/>
                </a:lnTo>
                <a:lnTo>
                  <a:pt x="154143" y="61673"/>
                </a:lnTo>
                <a:lnTo>
                  <a:pt x="153209" y="57308"/>
                </a:lnTo>
                <a:lnTo>
                  <a:pt x="151633" y="53445"/>
                </a:lnTo>
                <a:lnTo>
                  <a:pt x="147342" y="46613"/>
                </a:lnTo>
                <a:lnTo>
                  <a:pt x="144864" y="43458"/>
                </a:lnTo>
                <a:lnTo>
                  <a:pt x="142260" y="40402"/>
                </a:lnTo>
                <a:lnTo>
                  <a:pt x="138619" y="37412"/>
                </a:lnTo>
                <a:lnTo>
                  <a:pt x="134287" y="34467"/>
                </a:lnTo>
                <a:lnTo>
                  <a:pt x="129493" y="31550"/>
                </a:lnTo>
                <a:lnTo>
                  <a:pt x="124393" y="29606"/>
                </a:lnTo>
                <a:lnTo>
                  <a:pt x="119087" y="28310"/>
                </a:lnTo>
                <a:lnTo>
                  <a:pt x="113645" y="27445"/>
                </a:lnTo>
                <a:lnTo>
                  <a:pt x="108112" y="25917"/>
                </a:lnTo>
                <a:lnTo>
                  <a:pt x="102519" y="23945"/>
                </a:lnTo>
                <a:lnTo>
                  <a:pt x="96884" y="21678"/>
                </a:lnTo>
                <a:lnTo>
                  <a:pt x="91224" y="20167"/>
                </a:lnTo>
                <a:lnTo>
                  <a:pt x="85545" y="19159"/>
                </a:lnTo>
                <a:lnTo>
                  <a:pt x="79854" y="18488"/>
                </a:lnTo>
                <a:lnTo>
                  <a:pt x="75107" y="18040"/>
                </a:lnTo>
                <a:lnTo>
                  <a:pt x="70990" y="17742"/>
                </a:lnTo>
                <a:lnTo>
                  <a:pt x="67293" y="17543"/>
                </a:lnTo>
                <a:lnTo>
                  <a:pt x="58105" y="17321"/>
                </a:lnTo>
                <a:lnTo>
                  <a:pt x="52988" y="17263"/>
                </a:lnTo>
                <a:lnTo>
                  <a:pt x="48624" y="18176"/>
                </a:lnTo>
                <a:lnTo>
                  <a:pt x="44762" y="19737"/>
                </a:lnTo>
                <a:lnTo>
                  <a:pt x="41236" y="21730"/>
                </a:lnTo>
                <a:lnTo>
                  <a:pt x="37932" y="23059"/>
                </a:lnTo>
                <a:lnTo>
                  <a:pt x="34777" y="23945"/>
                </a:lnTo>
                <a:lnTo>
                  <a:pt x="31721" y="24536"/>
                </a:lnTo>
                <a:lnTo>
                  <a:pt x="28731" y="24930"/>
                </a:lnTo>
                <a:lnTo>
                  <a:pt x="25785" y="25192"/>
                </a:lnTo>
                <a:lnTo>
                  <a:pt x="17036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58"/>
          <p:cNvSpPr/>
          <p:nvPr/>
        </p:nvSpPr>
        <p:spPr>
          <a:xfrm>
            <a:off x="6800850" y="2298631"/>
            <a:ext cx="188595" cy="58807"/>
          </a:xfrm>
          <a:custGeom>
            <a:avLst/>
            <a:gdLst/>
            <a:ahLst/>
            <a:cxnLst/>
            <a:rect l="0" t="0" r="0" b="0"/>
            <a:pathLst>
              <a:path w="188595" h="58807">
                <a:moveTo>
                  <a:pt x="0" y="58806"/>
                </a:moveTo>
                <a:lnTo>
                  <a:pt x="4550" y="58806"/>
                </a:lnTo>
                <a:lnTo>
                  <a:pt x="5891" y="57854"/>
                </a:lnTo>
                <a:lnTo>
                  <a:pt x="6784" y="56266"/>
                </a:lnTo>
                <a:lnTo>
                  <a:pt x="7380" y="54255"/>
                </a:lnTo>
                <a:lnTo>
                  <a:pt x="8730" y="52914"/>
                </a:lnTo>
                <a:lnTo>
                  <a:pt x="10583" y="52021"/>
                </a:lnTo>
                <a:lnTo>
                  <a:pt x="15848" y="50587"/>
                </a:lnTo>
                <a:lnTo>
                  <a:pt x="17233" y="49516"/>
                </a:lnTo>
                <a:lnTo>
                  <a:pt x="19108" y="47850"/>
                </a:lnTo>
                <a:lnTo>
                  <a:pt x="24411" y="42884"/>
                </a:lnTo>
                <a:lnTo>
                  <a:pt x="30217" y="42204"/>
                </a:lnTo>
                <a:lnTo>
                  <a:pt x="34432" y="42023"/>
                </a:lnTo>
                <a:lnTo>
                  <a:pt x="37242" y="40950"/>
                </a:lnTo>
                <a:lnTo>
                  <a:pt x="39115" y="39282"/>
                </a:lnTo>
                <a:lnTo>
                  <a:pt x="40364" y="37218"/>
                </a:lnTo>
                <a:lnTo>
                  <a:pt x="43102" y="35841"/>
                </a:lnTo>
                <a:lnTo>
                  <a:pt x="46832" y="34924"/>
                </a:lnTo>
                <a:lnTo>
                  <a:pt x="51224" y="34312"/>
                </a:lnTo>
                <a:lnTo>
                  <a:pt x="55104" y="33904"/>
                </a:lnTo>
                <a:lnTo>
                  <a:pt x="58643" y="33632"/>
                </a:lnTo>
                <a:lnTo>
                  <a:pt x="61955" y="33451"/>
                </a:lnTo>
                <a:lnTo>
                  <a:pt x="66068" y="32378"/>
                </a:lnTo>
                <a:lnTo>
                  <a:pt x="70716" y="30710"/>
                </a:lnTo>
                <a:lnTo>
                  <a:pt x="75719" y="28645"/>
                </a:lnTo>
                <a:lnTo>
                  <a:pt x="80959" y="27269"/>
                </a:lnTo>
                <a:lnTo>
                  <a:pt x="86358" y="26351"/>
                </a:lnTo>
                <a:lnTo>
                  <a:pt x="91861" y="25740"/>
                </a:lnTo>
                <a:lnTo>
                  <a:pt x="97436" y="24379"/>
                </a:lnTo>
                <a:lnTo>
                  <a:pt x="103058" y="22520"/>
                </a:lnTo>
                <a:lnTo>
                  <a:pt x="108710" y="20328"/>
                </a:lnTo>
                <a:lnTo>
                  <a:pt x="113431" y="18866"/>
                </a:lnTo>
                <a:lnTo>
                  <a:pt x="117530" y="17892"/>
                </a:lnTo>
                <a:lnTo>
                  <a:pt x="121216" y="17242"/>
                </a:lnTo>
                <a:lnTo>
                  <a:pt x="125578" y="15857"/>
                </a:lnTo>
                <a:lnTo>
                  <a:pt x="130391" y="13981"/>
                </a:lnTo>
                <a:lnTo>
                  <a:pt x="135504" y="11778"/>
                </a:lnTo>
                <a:lnTo>
                  <a:pt x="139866" y="10309"/>
                </a:lnTo>
                <a:lnTo>
                  <a:pt x="143726" y="9330"/>
                </a:lnTo>
                <a:lnTo>
                  <a:pt x="147253" y="8677"/>
                </a:lnTo>
                <a:lnTo>
                  <a:pt x="150555" y="8241"/>
                </a:lnTo>
                <a:lnTo>
                  <a:pt x="153710" y="7951"/>
                </a:lnTo>
                <a:lnTo>
                  <a:pt x="156766" y="7758"/>
                </a:lnTo>
                <a:lnTo>
                  <a:pt x="162701" y="7543"/>
                </a:lnTo>
                <a:lnTo>
                  <a:pt x="165617" y="7486"/>
                </a:lnTo>
                <a:lnTo>
                  <a:pt x="167561" y="6495"/>
                </a:lnTo>
                <a:lnTo>
                  <a:pt x="168857" y="4882"/>
                </a:lnTo>
                <a:lnTo>
                  <a:pt x="169721" y="2854"/>
                </a:lnTo>
                <a:lnTo>
                  <a:pt x="171250" y="1502"/>
                </a:lnTo>
                <a:lnTo>
                  <a:pt x="173221" y="601"/>
                </a:lnTo>
                <a:lnTo>
                  <a:pt x="175488" y="0"/>
                </a:lnTo>
                <a:lnTo>
                  <a:pt x="177000" y="552"/>
                </a:lnTo>
                <a:lnTo>
                  <a:pt x="178007" y="1873"/>
                </a:lnTo>
                <a:lnTo>
                  <a:pt x="179624" y="6285"/>
                </a:lnTo>
                <a:lnTo>
                  <a:pt x="180709" y="6647"/>
                </a:lnTo>
                <a:lnTo>
                  <a:pt x="185835" y="7156"/>
                </a:lnTo>
                <a:lnTo>
                  <a:pt x="188594" y="73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59"/>
          <p:cNvSpPr/>
          <p:nvPr/>
        </p:nvSpPr>
        <p:spPr>
          <a:xfrm>
            <a:off x="6878107" y="2348875"/>
            <a:ext cx="162774" cy="51425"/>
          </a:xfrm>
          <a:custGeom>
            <a:avLst/>
            <a:gdLst/>
            <a:ahLst/>
            <a:cxnLst/>
            <a:rect l="0" t="0" r="0" b="0"/>
            <a:pathLst>
              <a:path w="162774" h="51425">
                <a:moveTo>
                  <a:pt x="8468" y="25707"/>
                </a:moveTo>
                <a:lnTo>
                  <a:pt x="8468" y="41556"/>
                </a:lnTo>
                <a:lnTo>
                  <a:pt x="7516" y="41988"/>
                </a:lnTo>
                <a:lnTo>
                  <a:pt x="2576" y="42596"/>
                </a:lnTo>
                <a:lnTo>
                  <a:pt x="1087" y="42738"/>
                </a:lnTo>
                <a:lnTo>
                  <a:pt x="689" y="43729"/>
                </a:lnTo>
                <a:lnTo>
                  <a:pt x="425" y="45342"/>
                </a:lnTo>
                <a:lnTo>
                  <a:pt x="0" y="50223"/>
                </a:lnTo>
                <a:lnTo>
                  <a:pt x="918" y="50624"/>
                </a:lnTo>
                <a:lnTo>
                  <a:pt x="5807" y="51187"/>
                </a:lnTo>
                <a:lnTo>
                  <a:pt x="9399" y="51423"/>
                </a:lnTo>
                <a:lnTo>
                  <a:pt x="13009" y="51424"/>
                </a:lnTo>
                <a:lnTo>
                  <a:pt x="15306" y="50471"/>
                </a:lnTo>
                <a:lnTo>
                  <a:pt x="17789" y="48884"/>
                </a:lnTo>
                <a:lnTo>
                  <a:pt x="20397" y="46874"/>
                </a:lnTo>
                <a:lnTo>
                  <a:pt x="23088" y="45533"/>
                </a:lnTo>
                <a:lnTo>
                  <a:pt x="25835" y="44639"/>
                </a:lnTo>
                <a:lnTo>
                  <a:pt x="28618" y="44044"/>
                </a:lnTo>
                <a:lnTo>
                  <a:pt x="32379" y="42694"/>
                </a:lnTo>
                <a:lnTo>
                  <a:pt x="36791" y="40842"/>
                </a:lnTo>
                <a:lnTo>
                  <a:pt x="41638" y="38654"/>
                </a:lnTo>
                <a:lnTo>
                  <a:pt x="45821" y="36243"/>
                </a:lnTo>
                <a:lnTo>
                  <a:pt x="49563" y="33684"/>
                </a:lnTo>
                <a:lnTo>
                  <a:pt x="53010" y="31025"/>
                </a:lnTo>
                <a:lnTo>
                  <a:pt x="57212" y="29252"/>
                </a:lnTo>
                <a:lnTo>
                  <a:pt x="61919" y="28071"/>
                </a:lnTo>
                <a:lnTo>
                  <a:pt x="66962" y="27283"/>
                </a:lnTo>
                <a:lnTo>
                  <a:pt x="72229" y="25805"/>
                </a:lnTo>
                <a:lnTo>
                  <a:pt x="77645" y="23867"/>
                </a:lnTo>
                <a:lnTo>
                  <a:pt x="83161" y="21623"/>
                </a:lnTo>
                <a:lnTo>
                  <a:pt x="88743" y="19174"/>
                </a:lnTo>
                <a:lnTo>
                  <a:pt x="100025" y="13914"/>
                </a:lnTo>
                <a:lnTo>
                  <a:pt x="105701" y="12130"/>
                </a:lnTo>
                <a:lnTo>
                  <a:pt x="111390" y="10941"/>
                </a:lnTo>
                <a:lnTo>
                  <a:pt x="117087" y="10148"/>
                </a:lnTo>
                <a:lnTo>
                  <a:pt x="121838" y="8667"/>
                </a:lnTo>
                <a:lnTo>
                  <a:pt x="125958" y="6727"/>
                </a:lnTo>
                <a:lnTo>
                  <a:pt x="129657" y="4481"/>
                </a:lnTo>
                <a:lnTo>
                  <a:pt x="133075" y="2984"/>
                </a:lnTo>
                <a:lnTo>
                  <a:pt x="136307" y="1986"/>
                </a:lnTo>
                <a:lnTo>
                  <a:pt x="139415" y="1320"/>
                </a:lnTo>
                <a:lnTo>
                  <a:pt x="142438" y="877"/>
                </a:lnTo>
                <a:lnTo>
                  <a:pt x="145406" y="581"/>
                </a:lnTo>
                <a:lnTo>
                  <a:pt x="152463" y="107"/>
                </a:lnTo>
                <a:lnTo>
                  <a:pt x="155968" y="42"/>
                </a:lnTo>
                <a:lnTo>
                  <a:pt x="161429" y="0"/>
                </a:lnTo>
                <a:lnTo>
                  <a:pt x="161877" y="949"/>
                </a:lnTo>
                <a:lnTo>
                  <a:pt x="162175" y="2534"/>
                </a:lnTo>
                <a:lnTo>
                  <a:pt x="162773" y="85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60"/>
          <p:cNvSpPr/>
          <p:nvPr/>
        </p:nvSpPr>
        <p:spPr>
          <a:xfrm>
            <a:off x="7075171" y="2254567"/>
            <a:ext cx="180022" cy="68550"/>
          </a:xfrm>
          <a:custGeom>
            <a:avLst/>
            <a:gdLst/>
            <a:ahLst/>
            <a:cxnLst/>
            <a:rect l="0" t="0" r="0" b="0"/>
            <a:pathLst>
              <a:path w="180022" h="68550">
                <a:moveTo>
                  <a:pt x="8571" y="0"/>
                </a:moveTo>
                <a:lnTo>
                  <a:pt x="13122" y="0"/>
                </a:lnTo>
                <a:lnTo>
                  <a:pt x="14462" y="953"/>
                </a:lnTo>
                <a:lnTo>
                  <a:pt x="15356" y="2540"/>
                </a:lnTo>
                <a:lnTo>
                  <a:pt x="16791" y="7381"/>
                </a:lnTo>
                <a:lnTo>
                  <a:pt x="16909" y="8731"/>
                </a:lnTo>
                <a:lnTo>
                  <a:pt x="16987" y="10583"/>
                </a:lnTo>
                <a:lnTo>
                  <a:pt x="17074" y="15181"/>
                </a:lnTo>
                <a:lnTo>
                  <a:pt x="17113" y="20400"/>
                </a:lnTo>
                <a:lnTo>
                  <a:pt x="16170" y="22172"/>
                </a:lnTo>
                <a:lnTo>
                  <a:pt x="14590" y="23354"/>
                </a:lnTo>
                <a:lnTo>
                  <a:pt x="12583" y="24142"/>
                </a:lnTo>
                <a:lnTo>
                  <a:pt x="11246" y="25620"/>
                </a:lnTo>
                <a:lnTo>
                  <a:pt x="10355" y="27557"/>
                </a:lnTo>
                <a:lnTo>
                  <a:pt x="9760" y="29802"/>
                </a:lnTo>
                <a:lnTo>
                  <a:pt x="8411" y="32250"/>
                </a:lnTo>
                <a:lnTo>
                  <a:pt x="6559" y="34835"/>
                </a:lnTo>
                <a:lnTo>
                  <a:pt x="4372" y="37511"/>
                </a:lnTo>
                <a:lnTo>
                  <a:pt x="2914" y="40247"/>
                </a:lnTo>
                <a:lnTo>
                  <a:pt x="1942" y="43024"/>
                </a:lnTo>
                <a:lnTo>
                  <a:pt x="383" y="49774"/>
                </a:lnTo>
                <a:lnTo>
                  <a:pt x="254" y="51280"/>
                </a:lnTo>
                <a:lnTo>
                  <a:pt x="169" y="53237"/>
                </a:lnTo>
                <a:lnTo>
                  <a:pt x="0" y="59973"/>
                </a:lnTo>
                <a:lnTo>
                  <a:pt x="4550" y="59997"/>
                </a:lnTo>
                <a:lnTo>
                  <a:pt x="5890" y="60953"/>
                </a:lnTo>
                <a:lnTo>
                  <a:pt x="6784" y="62543"/>
                </a:lnTo>
                <a:lnTo>
                  <a:pt x="7380" y="64555"/>
                </a:lnTo>
                <a:lnTo>
                  <a:pt x="8729" y="65897"/>
                </a:lnTo>
                <a:lnTo>
                  <a:pt x="10582" y="66791"/>
                </a:lnTo>
                <a:lnTo>
                  <a:pt x="15848" y="68227"/>
                </a:lnTo>
                <a:lnTo>
                  <a:pt x="21310" y="68475"/>
                </a:lnTo>
                <a:lnTo>
                  <a:pt x="24411" y="68549"/>
                </a:lnTo>
                <a:lnTo>
                  <a:pt x="26751" y="67607"/>
                </a:lnTo>
                <a:lnTo>
                  <a:pt x="30216" y="66026"/>
                </a:lnTo>
                <a:lnTo>
                  <a:pt x="40363" y="61197"/>
                </a:lnTo>
                <a:lnTo>
                  <a:pt x="44291" y="60536"/>
                </a:lnTo>
                <a:lnTo>
                  <a:pt x="46671" y="60360"/>
                </a:lnTo>
                <a:lnTo>
                  <a:pt x="50164" y="60243"/>
                </a:lnTo>
                <a:lnTo>
                  <a:pt x="59124" y="60112"/>
                </a:lnTo>
                <a:lnTo>
                  <a:pt x="63228" y="59125"/>
                </a:lnTo>
                <a:lnTo>
                  <a:pt x="66917" y="57514"/>
                </a:lnTo>
                <a:lnTo>
                  <a:pt x="70328" y="55488"/>
                </a:lnTo>
                <a:lnTo>
                  <a:pt x="73555" y="54137"/>
                </a:lnTo>
                <a:lnTo>
                  <a:pt x="76659" y="53236"/>
                </a:lnTo>
                <a:lnTo>
                  <a:pt x="79680" y="52636"/>
                </a:lnTo>
                <a:lnTo>
                  <a:pt x="83600" y="51283"/>
                </a:lnTo>
                <a:lnTo>
                  <a:pt x="88118" y="49429"/>
                </a:lnTo>
                <a:lnTo>
                  <a:pt x="93034" y="47240"/>
                </a:lnTo>
                <a:lnTo>
                  <a:pt x="97265" y="45781"/>
                </a:lnTo>
                <a:lnTo>
                  <a:pt x="101039" y="44808"/>
                </a:lnTo>
                <a:lnTo>
                  <a:pt x="104506" y="44160"/>
                </a:lnTo>
                <a:lnTo>
                  <a:pt x="107770" y="43727"/>
                </a:lnTo>
                <a:lnTo>
                  <a:pt x="110899" y="43439"/>
                </a:lnTo>
                <a:lnTo>
                  <a:pt x="113937" y="43247"/>
                </a:lnTo>
                <a:lnTo>
                  <a:pt x="119853" y="43033"/>
                </a:lnTo>
                <a:lnTo>
                  <a:pt x="131412" y="42896"/>
                </a:lnTo>
                <a:lnTo>
                  <a:pt x="144558" y="42873"/>
                </a:lnTo>
                <a:lnTo>
                  <a:pt x="147807" y="41917"/>
                </a:lnTo>
                <a:lnTo>
                  <a:pt x="149972" y="40327"/>
                </a:lnTo>
                <a:lnTo>
                  <a:pt x="151416" y="38315"/>
                </a:lnTo>
                <a:lnTo>
                  <a:pt x="153331" y="36973"/>
                </a:lnTo>
                <a:lnTo>
                  <a:pt x="157999" y="35482"/>
                </a:lnTo>
                <a:lnTo>
                  <a:pt x="161432" y="34644"/>
                </a:lnTo>
                <a:lnTo>
                  <a:pt x="166999" y="34395"/>
                </a:lnTo>
                <a:lnTo>
                  <a:pt x="168482" y="35312"/>
                </a:lnTo>
                <a:lnTo>
                  <a:pt x="169471" y="36877"/>
                </a:lnTo>
                <a:lnTo>
                  <a:pt x="170130" y="38872"/>
                </a:lnTo>
                <a:lnTo>
                  <a:pt x="171523" y="40202"/>
                </a:lnTo>
                <a:lnTo>
                  <a:pt x="173403" y="41089"/>
                </a:lnTo>
                <a:lnTo>
                  <a:pt x="180021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61"/>
          <p:cNvSpPr/>
          <p:nvPr/>
        </p:nvSpPr>
        <p:spPr>
          <a:xfrm>
            <a:off x="7178040" y="2228850"/>
            <a:ext cx="60008" cy="162878"/>
          </a:xfrm>
          <a:custGeom>
            <a:avLst/>
            <a:gdLst/>
            <a:ahLst/>
            <a:cxnLst/>
            <a:rect l="0" t="0" r="0" b="0"/>
            <a:pathLst>
              <a:path w="60008" h="162878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4621"/>
                </a:lnTo>
                <a:lnTo>
                  <a:pt x="6785" y="17368"/>
                </a:lnTo>
                <a:lnTo>
                  <a:pt x="7381" y="20151"/>
                </a:lnTo>
                <a:lnTo>
                  <a:pt x="7777" y="23911"/>
                </a:lnTo>
                <a:lnTo>
                  <a:pt x="8043" y="28323"/>
                </a:lnTo>
                <a:lnTo>
                  <a:pt x="8219" y="33170"/>
                </a:lnTo>
                <a:lnTo>
                  <a:pt x="9289" y="37353"/>
                </a:lnTo>
                <a:lnTo>
                  <a:pt x="10956" y="41094"/>
                </a:lnTo>
                <a:lnTo>
                  <a:pt x="13018" y="44541"/>
                </a:lnTo>
                <a:lnTo>
                  <a:pt x="14394" y="47791"/>
                </a:lnTo>
                <a:lnTo>
                  <a:pt x="15310" y="50911"/>
                </a:lnTo>
                <a:lnTo>
                  <a:pt x="15922" y="53943"/>
                </a:lnTo>
                <a:lnTo>
                  <a:pt x="17282" y="57869"/>
                </a:lnTo>
                <a:lnTo>
                  <a:pt x="19142" y="62392"/>
                </a:lnTo>
                <a:lnTo>
                  <a:pt x="21333" y="67312"/>
                </a:lnTo>
                <a:lnTo>
                  <a:pt x="22795" y="71544"/>
                </a:lnTo>
                <a:lnTo>
                  <a:pt x="23769" y="75319"/>
                </a:lnTo>
                <a:lnTo>
                  <a:pt x="24418" y="78787"/>
                </a:lnTo>
                <a:lnTo>
                  <a:pt x="24852" y="83005"/>
                </a:lnTo>
                <a:lnTo>
                  <a:pt x="25140" y="87721"/>
                </a:lnTo>
                <a:lnTo>
                  <a:pt x="25332" y="92771"/>
                </a:lnTo>
                <a:lnTo>
                  <a:pt x="26414" y="97090"/>
                </a:lnTo>
                <a:lnTo>
                  <a:pt x="28086" y="100921"/>
                </a:lnTo>
                <a:lnTo>
                  <a:pt x="30154" y="104428"/>
                </a:lnTo>
                <a:lnTo>
                  <a:pt x="31533" y="107719"/>
                </a:lnTo>
                <a:lnTo>
                  <a:pt x="32451" y="110865"/>
                </a:lnTo>
                <a:lnTo>
                  <a:pt x="33064" y="113915"/>
                </a:lnTo>
                <a:lnTo>
                  <a:pt x="34425" y="116901"/>
                </a:lnTo>
                <a:lnTo>
                  <a:pt x="36285" y="119844"/>
                </a:lnTo>
                <a:lnTo>
                  <a:pt x="38477" y="122758"/>
                </a:lnTo>
                <a:lnTo>
                  <a:pt x="39939" y="125654"/>
                </a:lnTo>
                <a:lnTo>
                  <a:pt x="40913" y="128537"/>
                </a:lnTo>
                <a:lnTo>
                  <a:pt x="41563" y="131411"/>
                </a:lnTo>
                <a:lnTo>
                  <a:pt x="41996" y="134279"/>
                </a:lnTo>
                <a:lnTo>
                  <a:pt x="42285" y="137145"/>
                </a:lnTo>
                <a:lnTo>
                  <a:pt x="42477" y="140007"/>
                </a:lnTo>
                <a:lnTo>
                  <a:pt x="43558" y="142868"/>
                </a:lnTo>
                <a:lnTo>
                  <a:pt x="45231" y="145728"/>
                </a:lnTo>
                <a:lnTo>
                  <a:pt x="50209" y="152610"/>
                </a:lnTo>
                <a:lnTo>
                  <a:pt x="50890" y="156092"/>
                </a:lnTo>
                <a:lnTo>
                  <a:pt x="51072" y="158354"/>
                </a:lnTo>
                <a:lnTo>
                  <a:pt x="52145" y="159861"/>
                </a:lnTo>
                <a:lnTo>
                  <a:pt x="53813" y="160867"/>
                </a:lnTo>
                <a:lnTo>
                  <a:pt x="60007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62"/>
          <p:cNvSpPr/>
          <p:nvPr/>
        </p:nvSpPr>
        <p:spPr>
          <a:xfrm>
            <a:off x="7280909" y="2220287"/>
            <a:ext cx="128579" cy="120005"/>
          </a:xfrm>
          <a:custGeom>
            <a:avLst/>
            <a:gdLst/>
            <a:ahLst/>
            <a:cxnLst/>
            <a:rect l="0" t="0" r="0" b="0"/>
            <a:pathLst>
              <a:path w="128579" h="120005">
                <a:moveTo>
                  <a:pt x="25718" y="25708"/>
                </a:moveTo>
                <a:lnTo>
                  <a:pt x="25718" y="0"/>
                </a:lnTo>
                <a:lnTo>
                  <a:pt x="25718" y="45720"/>
                </a:lnTo>
                <a:lnTo>
                  <a:pt x="24766" y="48575"/>
                </a:lnTo>
                <a:lnTo>
                  <a:pt x="23178" y="51430"/>
                </a:lnTo>
                <a:lnTo>
                  <a:pt x="21167" y="54286"/>
                </a:lnTo>
                <a:lnTo>
                  <a:pt x="19826" y="57142"/>
                </a:lnTo>
                <a:lnTo>
                  <a:pt x="18933" y="59999"/>
                </a:lnTo>
                <a:lnTo>
                  <a:pt x="18337" y="62856"/>
                </a:lnTo>
                <a:lnTo>
                  <a:pt x="17940" y="65713"/>
                </a:lnTo>
                <a:lnTo>
                  <a:pt x="17675" y="68571"/>
                </a:lnTo>
                <a:lnTo>
                  <a:pt x="17499" y="71428"/>
                </a:lnTo>
                <a:lnTo>
                  <a:pt x="17302" y="77143"/>
                </a:lnTo>
                <a:lnTo>
                  <a:pt x="17176" y="88573"/>
                </a:lnTo>
                <a:lnTo>
                  <a:pt x="18119" y="91430"/>
                </a:lnTo>
                <a:lnTo>
                  <a:pt x="19699" y="94288"/>
                </a:lnTo>
                <a:lnTo>
                  <a:pt x="21706" y="97145"/>
                </a:lnTo>
                <a:lnTo>
                  <a:pt x="23996" y="99050"/>
                </a:lnTo>
                <a:lnTo>
                  <a:pt x="26475" y="100320"/>
                </a:lnTo>
                <a:lnTo>
                  <a:pt x="29080" y="101167"/>
                </a:lnTo>
                <a:lnTo>
                  <a:pt x="30817" y="102684"/>
                </a:lnTo>
                <a:lnTo>
                  <a:pt x="31974" y="104647"/>
                </a:lnTo>
                <a:lnTo>
                  <a:pt x="32747" y="106909"/>
                </a:lnTo>
                <a:lnTo>
                  <a:pt x="33261" y="109370"/>
                </a:lnTo>
                <a:lnTo>
                  <a:pt x="33604" y="111962"/>
                </a:lnTo>
                <a:lnTo>
                  <a:pt x="33834" y="114643"/>
                </a:lnTo>
                <a:lnTo>
                  <a:pt x="34939" y="116430"/>
                </a:lnTo>
                <a:lnTo>
                  <a:pt x="36628" y="117622"/>
                </a:lnTo>
                <a:lnTo>
                  <a:pt x="38706" y="118416"/>
                </a:lnTo>
                <a:lnTo>
                  <a:pt x="41044" y="118946"/>
                </a:lnTo>
                <a:lnTo>
                  <a:pt x="43555" y="119299"/>
                </a:lnTo>
                <a:lnTo>
                  <a:pt x="46182" y="119534"/>
                </a:lnTo>
                <a:lnTo>
                  <a:pt x="48886" y="119691"/>
                </a:lnTo>
                <a:lnTo>
                  <a:pt x="54430" y="119866"/>
                </a:lnTo>
                <a:lnTo>
                  <a:pt x="68598" y="119987"/>
                </a:lnTo>
                <a:lnTo>
                  <a:pt x="84033" y="120004"/>
                </a:lnTo>
                <a:lnTo>
                  <a:pt x="87514" y="117465"/>
                </a:lnTo>
                <a:lnTo>
                  <a:pt x="89775" y="115454"/>
                </a:lnTo>
                <a:lnTo>
                  <a:pt x="92235" y="114114"/>
                </a:lnTo>
                <a:lnTo>
                  <a:pt x="94828" y="113220"/>
                </a:lnTo>
                <a:lnTo>
                  <a:pt x="97509" y="112624"/>
                </a:lnTo>
                <a:lnTo>
                  <a:pt x="100248" y="111274"/>
                </a:lnTo>
                <a:lnTo>
                  <a:pt x="103027" y="109422"/>
                </a:lnTo>
                <a:lnTo>
                  <a:pt x="105833" y="107235"/>
                </a:lnTo>
                <a:lnTo>
                  <a:pt x="108655" y="104824"/>
                </a:lnTo>
                <a:lnTo>
                  <a:pt x="111490" y="102264"/>
                </a:lnTo>
                <a:lnTo>
                  <a:pt x="114332" y="99606"/>
                </a:lnTo>
                <a:lnTo>
                  <a:pt x="116227" y="96880"/>
                </a:lnTo>
                <a:lnTo>
                  <a:pt x="117489" y="94111"/>
                </a:lnTo>
                <a:lnTo>
                  <a:pt x="118331" y="91312"/>
                </a:lnTo>
                <a:lnTo>
                  <a:pt x="119846" y="88494"/>
                </a:lnTo>
                <a:lnTo>
                  <a:pt x="121807" y="85663"/>
                </a:lnTo>
                <a:lnTo>
                  <a:pt x="124067" y="82823"/>
                </a:lnTo>
                <a:lnTo>
                  <a:pt x="125574" y="79977"/>
                </a:lnTo>
                <a:lnTo>
                  <a:pt x="126579" y="77127"/>
                </a:lnTo>
                <a:lnTo>
                  <a:pt x="127248" y="74275"/>
                </a:lnTo>
                <a:lnTo>
                  <a:pt x="127695" y="71420"/>
                </a:lnTo>
                <a:lnTo>
                  <a:pt x="127993" y="68565"/>
                </a:lnTo>
                <a:lnTo>
                  <a:pt x="128192" y="65710"/>
                </a:lnTo>
                <a:lnTo>
                  <a:pt x="128324" y="62853"/>
                </a:lnTo>
                <a:lnTo>
                  <a:pt x="128470" y="57139"/>
                </a:lnTo>
                <a:lnTo>
                  <a:pt x="128578" y="39995"/>
                </a:lnTo>
                <a:lnTo>
                  <a:pt x="127628" y="37137"/>
                </a:lnTo>
                <a:lnTo>
                  <a:pt x="126044" y="34280"/>
                </a:lnTo>
                <a:lnTo>
                  <a:pt x="121206" y="27401"/>
                </a:lnTo>
                <a:lnTo>
                  <a:pt x="118005" y="23920"/>
                </a:lnTo>
                <a:lnTo>
                  <a:pt x="112739" y="18475"/>
                </a:lnTo>
                <a:lnTo>
                  <a:pt x="110402" y="17076"/>
                </a:lnTo>
                <a:lnTo>
                  <a:pt x="106939" y="15191"/>
                </a:lnTo>
                <a:lnTo>
                  <a:pt x="102726" y="12981"/>
                </a:lnTo>
                <a:lnTo>
                  <a:pt x="98963" y="11509"/>
                </a:lnTo>
                <a:lnTo>
                  <a:pt x="95504" y="10527"/>
                </a:lnTo>
                <a:lnTo>
                  <a:pt x="92244" y="9872"/>
                </a:lnTo>
                <a:lnTo>
                  <a:pt x="89119" y="9435"/>
                </a:lnTo>
                <a:lnTo>
                  <a:pt x="86083" y="9144"/>
                </a:lnTo>
                <a:lnTo>
                  <a:pt x="83106" y="8950"/>
                </a:lnTo>
                <a:lnTo>
                  <a:pt x="80169" y="8821"/>
                </a:lnTo>
                <a:lnTo>
                  <a:pt x="74366" y="8677"/>
                </a:lnTo>
                <a:lnTo>
                  <a:pt x="45225" y="8573"/>
                </a:lnTo>
                <a:lnTo>
                  <a:pt x="40628" y="9522"/>
                </a:lnTo>
                <a:lnTo>
                  <a:pt x="36611" y="11107"/>
                </a:lnTo>
                <a:lnTo>
                  <a:pt x="32980" y="13116"/>
                </a:lnTo>
                <a:lnTo>
                  <a:pt x="29606" y="14456"/>
                </a:lnTo>
                <a:lnTo>
                  <a:pt x="26406" y="15349"/>
                </a:lnTo>
                <a:lnTo>
                  <a:pt x="23319" y="15944"/>
                </a:lnTo>
                <a:lnTo>
                  <a:pt x="20308" y="16341"/>
                </a:lnTo>
                <a:lnTo>
                  <a:pt x="17350" y="16606"/>
                </a:lnTo>
                <a:lnTo>
                  <a:pt x="14423" y="16782"/>
                </a:lnTo>
                <a:lnTo>
                  <a:pt x="8634" y="16978"/>
                </a:lnTo>
                <a:lnTo>
                  <a:pt x="5756" y="17031"/>
                </a:lnTo>
                <a:lnTo>
                  <a:pt x="3837" y="18018"/>
                </a:lnTo>
                <a:lnTo>
                  <a:pt x="2558" y="19629"/>
                </a:lnTo>
                <a:lnTo>
                  <a:pt x="0" y="257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63"/>
          <p:cNvSpPr/>
          <p:nvPr/>
        </p:nvSpPr>
        <p:spPr>
          <a:xfrm>
            <a:off x="4649153" y="5726429"/>
            <a:ext cx="180023" cy="118821"/>
          </a:xfrm>
          <a:custGeom>
            <a:avLst/>
            <a:gdLst/>
            <a:ahLst/>
            <a:cxnLst/>
            <a:rect l="0" t="0" r="0" b="0"/>
            <a:pathLst>
              <a:path w="180023" h="118821">
                <a:moveTo>
                  <a:pt x="51434" y="0"/>
                </a:moveTo>
                <a:lnTo>
                  <a:pt x="46884" y="0"/>
                </a:lnTo>
                <a:lnTo>
                  <a:pt x="45542" y="953"/>
                </a:lnTo>
                <a:lnTo>
                  <a:pt x="44649" y="2541"/>
                </a:lnTo>
                <a:lnTo>
                  <a:pt x="43215" y="7382"/>
                </a:lnTo>
                <a:lnTo>
                  <a:pt x="42145" y="7779"/>
                </a:lnTo>
                <a:lnTo>
                  <a:pt x="38415" y="8220"/>
                </a:lnTo>
                <a:lnTo>
                  <a:pt x="37040" y="9291"/>
                </a:lnTo>
                <a:lnTo>
                  <a:pt x="36123" y="10956"/>
                </a:lnTo>
                <a:lnTo>
                  <a:pt x="35512" y="13019"/>
                </a:lnTo>
                <a:lnTo>
                  <a:pt x="34151" y="15347"/>
                </a:lnTo>
                <a:lnTo>
                  <a:pt x="32293" y="17852"/>
                </a:lnTo>
                <a:lnTo>
                  <a:pt x="30100" y="20474"/>
                </a:lnTo>
                <a:lnTo>
                  <a:pt x="28639" y="23174"/>
                </a:lnTo>
                <a:lnTo>
                  <a:pt x="27665" y="25928"/>
                </a:lnTo>
                <a:lnTo>
                  <a:pt x="27015" y="28715"/>
                </a:lnTo>
                <a:lnTo>
                  <a:pt x="26582" y="31526"/>
                </a:lnTo>
                <a:lnTo>
                  <a:pt x="26294" y="34353"/>
                </a:lnTo>
                <a:lnTo>
                  <a:pt x="26101" y="37189"/>
                </a:lnTo>
                <a:lnTo>
                  <a:pt x="25020" y="40033"/>
                </a:lnTo>
                <a:lnTo>
                  <a:pt x="23347" y="42882"/>
                </a:lnTo>
                <a:lnTo>
                  <a:pt x="21280" y="45733"/>
                </a:lnTo>
                <a:lnTo>
                  <a:pt x="19901" y="48586"/>
                </a:lnTo>
                <a:lnTo>
                  <a:pt x="18982" y="51441"/>
                </a:lnTo>
                <a:lnTo>
                  <a:pt x="18369" y="54297"/>
                </a:lnTo>
                <a:lnTo>
                  <a:pt x="17961" y="58106"/>
                </a:lnTo>
                <a:lnTo>
                  <a:pt x="17689" y="62550"/>
                </a:lnTo>
                <a:lnTo>
                  <a:pt x="17507" y="67418"/>
                </a:lnTo>
                <a:lnTo>
                  <a:pt x="16433" y="71615"/>
                </a:lnTo>
                <a:lnTo>
                  <a:pt x="14765" y="75366"/>
                </a:lnTo>
                <a:lnTo>
                  <a:pt x="12701" y="78820"/>
                </a:lnTo>
                <a:lnTo>
                  <a:pt x="11325" y="82074"/>
                </a:lnTo>
                <a:lnTo>
                  <a:pt x="10407" y="85196"/>
                </a:lnTo>
                <a:lnTo>
                  <a:pt x="9795" y="88230"/>
                </a:lnTo>
                <a:lnTo>
                  <a:pt x="9387" y="91205"/>
                </a:lnTo>
                <a:lnTo>
                  <a:pt x="9115" y="94141"/>
                </a:lnTo>
                <a:lnTo>
                  <a:pt x="8934" y="97051"/>
                </a:lnTo>
                <a:lnTo>
                  <a:pt x="7860" y="99944"/>
                </a:lnTo>
                <a:lnTo>
                  <a:pt x="6193" y="102824"/>
                </a:lnTo>
                <a:lnTo>
                  <a:pt x="31" y="111399"/>
                </a:lnTo>
                <a:lnTo>
                  <a:pt x="1" y="118820"/>
                </a:lnTo>
                <a:lnTo>
                  <a:pt x="0" y="112530"/>
                </a:lnTo>
                <a:lnTo>
                  <a:pt x="952" y="112168"/>
                </a:lnTo>
                <a:lnTo>
                  <a:pt x="5891" y="111658"/>
                </a:lnTo>
                <a:lnTo>
                  <a:pt x="7380" y="111539"/>
                </a:lnTo>
                <a:lnTo>
                  <a:pt x="10582" y="108946"/>
                </a:lnTo>
                <a:lnTo>
                  <a:pt x="12769" y="106921"/>
                </a:lnTo>
                <a:lnTo>
                  <a:pt x="16133" y="105570"/>
                </a:lnTo>
                <a:lnTo>
                  <a:pt x="20280" y="104670"/>
                </a:lnTo>
                <a:lnTo>
                  <a:pt x="24950" y="104070"/>
                </a:lnTo>
                <a:lnTo>
                  <a:pt x="29015" y="102718"/>
                </a:lnTo>
                <a:lnTo>
                  <a:pt x="32678" y="100864"/>
                </a:lnTo>
                <a:lnTo>
                  <a:pt x="36073" y="98675"/>
                </a:lnTo>
                <a:lnTo>
                  <a:pt x="39288" y="97216"/>
                </a:lnTo>
                <a:lnTo>
                  <a:pt x="42384" y="96243"/>
                </a:lnTo>
                <a:lnTo>
                  <a:pt x="45401" y="95595"/>
                </a:lnTo>
                <a:lnTo>
                  <a:pt x="49317" y="95163"/>
                </a:lnTo>
                <a:lnTo>
                  <a:pt x="53832" y="94875"/>
                </a:lnTo>
                <a:lnTo>
                  <a:pt x="58748" y="94683"/>
                </a:lnTo>
                <a:lnTo>
                  <a:pt x="62977" y="93602"/>
                </a:lnTo>
                <a:lnTo>
                  <a:pt x="66750" y="91929"/>
                </a:lnTo>
                <a:lnTo>
                  <a:pt x="70217" y="89861"/>
                </a:lnTo>
                <a:lnTo>
                  <a:pt x="74433" y="88483"/>
                </a:lnTo>
                <a:lnTo>
                  <a:pt x="79150" y="87564"/>
                </a:lnTo>
                <a:lnTo>
                  <a:pt x="84199" y="86951"/>
                </a:lnTo>
                <a:lnTo>
                  <a:pt x="88517" y="85590"/>
                </a:lnTo>
                <a:lnTo>
                  <a:pt x="92349" y="83731"/>
                </a:lnTo>
                <a:lnTo>
                  <a:pt x="95856" y="81538"/>
                </a:lnTo>
                <a:lnTo>
                  <a:pt x="99146" y="80077"/>
                </a:lnTo>
                <a:lnTo>
                  <a:pt x="102292" y="79102"/>
                </a:lnTo>
                <a:lnTo>
                  <a:pt x="105342" y="78452"/>
                </a:lnTo>
                <a:lnTo>
                  <a:pt x="108327" y="78019"/>
                </a:lnTo>
                <a:lnTo>
                  <a:pt x="111270" y="77731"/>
                </a:lnTo>
                <a:lnTo>
                  <a:pt x="114185" y="77538"/>
                </a:lnTo>
                <a:lnTo>
                  <a:pt x="122503" y="77324"/>
                </a:lnTo>
                <a:lnTo>
                  <a:pt x="175474" y="77153"/>
                </a:lnTo>
                <a:lnTo>
                  <a:pt x="176990" y="78106"/>
                </a:lnTo>
                <a:lnTo>
                  <a:pt x="178000" y="79693"/>
                </a:lnTo>
                <a:lnTo>
                  <a:pt x="180006" y="85679"/>
                </a:lnTo>
                <a:lnTo>
                  <a:pt x="180022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64"/>
          <p:cNvSpPr/>
          <p:nvPr/>
        </p:nvSpPr>
        <p:spPr>
          <a:xfrm>
            <a:off x="4777740" y="5726429"/>
            <a:ext cx="60008" cy="214209"/>
          </a:xfrm>
          <a:custGeom>
            <a:avLst/>
            <a:gdLst/>
            <a:ahLst/>
            <a:cxnLst/>
            <a:rect l="0" t="0" r="0" b="0"/>
            <a:pathLst>
              <a:path w="60008" h="21420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1"/>
                </a:lnTo>
                <a:lnTo>
                  <a:pt x="7778" y="6844"/>
                </a:lnTo>
                <a:lnTo>
                  <a:pt x="8219" y="11932"/>
                </a:lnTo>
                <a:lnTo>
                  <a:pt x="9289" y="14623"/>
                </a:lnTo>
                <a:lnTo>
                  <a:pt x="10955" y="17368"/>
                </a:lnTo>
                <a:lnTo>
                  <a:pt x="13018" y="20152"/>
                </a:lnTo>
                <a:lnTo>
                  <a:pt x="14394" y="22959"/>
                </a:lnTo>
                <a:lnTo>
                  <a:pt x="15922" y="28620"/>
                </a:lnTo>
                <a:lnTo>
                  <a:pt x="16601" y="34310"/>
                </a:lnTo>
                <a:lnTo>
                  <a:pt x="16903" y="40014"/>
                </a:lnTo>
                <a:lnTo>
                  <a:pt x="17037" y="45725"/>
                </a:lnTo>
                <a:lnTo>
                  <a:pt x="17135" y="70247"/>
                </a:lnTo>
                <a:lnTo>
                  <a:pt x="18091" y="74454"/>
                </a:lnTo>
                <a:lnTo>
                  <a:pt x="19681" y="79164"/>
                </a:lnTo>
                <a:lnTo>
                  <a:pt x="21693" y="84209"/>
                </a:lnTo>
                <a:lnTo>
                  <a:pt x="23034" y="89477"/>
                </a:lnTo>
                <a:lnTo>
                  <a:pt x="23928" y="94894"/>
                </a:lnTo>
                <a:lnTo>
                  <a:pt x="24525" y="100411"/>
                </a:lnTo>
                <a:lnTo>
                  <a:pt x="24922" y="105993"/>
                </a:lnTo>
                <a:lnTo>
                  <a:pt x="25187" y="111620"/>
                </a:lnTo>
                <a:lnTo>
                  <a:pt x="25364" y="117276"/>
                </a:lnTo>
                <a:lnTo>
                  <a:pt x="26434" y="121999"/>
                </a:lnTo>
                <a:lnTo>
                  <a:pt x="28100" y="126101"/>
                </a:lnTo>
                <a:lnTo>
                  <a:pt x="30163" y="129787"/>
                </a:lnTo>
                <a:lnTo>
                  <a:pt x="31539" y="134150"/>
                </a:lnTo>
                <a:lnTo>
                  <a:pt x="32455" y="138964"/>
                </a:lnTo>
                <a:lnTo>
                  <a:pt x="33067" y="144078"/>
                </a:lnTo>
                <a:lnTo>
                  <a:pt x="33474" y="148440"/>
                </a:lnTo>
                <a:lnTo>
                  <a:pt x="33746" y="152300"/>
                </a:lnTo>
                <a:lnTo>
                  <a:pt x="33927" y="155826"/>
                </a:lnTo>
                <a:lnTo>
                  <a:pt x="34129" y="164824"/>
                </a:lnTo>
                <a:lnTo>
                  <a:pt x="34182" y="169890"/>
                </a:lnTo>
                <a:lnTo>
                  <a:pt x="35171" y="174220"/>
                </a:lnTo>
                <a:lnTo>
                  <a:pt x="36782" y="178060"/>
                </a:lnTo>
                <a:lnTo>
                  <a:pt x="38809" y="181572"/>
                </a:lnTo>
                <a:lnTo>
                  <a:pt x="40160" y="184865"/>
                </a:lnTo>
                <a:lnTo>
                  <a:pt x="41661" y="191065"/>
                </a:lnTo>
                <a:lnTo>
                  <a:pt x="42625" y="196916"/>
                </a:lnTo>
                <a:lnTo>
                  <a:pt x="42792" y="202702"/>
                </a:lnTo>
                <a:lnTo>
                  <a:pt x="42831" y="204390"/>
                </a:lnTo>
                <a:lnTo>
                  <a:pt x="43794" y="204841"/>
                </a:lnTo>
                <a:lnTo>
                  <a:pt x="45388" y="205141"/>
                </a:lnTo>
                <a:lnTo>
                  <a:pt x="50240" y="205622"/>
                </a:lnTo>
                <a:lnTo>
                  <a:pt x="50638" y="206615"/>
                </a:lnTo>
                <a:lnTo>
                  <a:pt x="51330" y="213111"/>
                </a:lnTo>
                <a:lnTo>
                  <a:pt x="52317" y="213511"/>
                </a:lnTo>
                <a:lnTo>
                  <a:pt x="53928" y="213779"/>
                </a:lnTo>
                <a:lnTo>
                  <a:pt x="58806" y="214208"/>
                </a:lnTo>
                <a:lnTo>
                  <a:pt x="59207" y="213290"/>
                </a:lnTo>
                <a:lnTo>
                  <a:pt x="59849" y="207515"/>
                </a:lnTo>
                <a:lnTo>
                  <a:pt x="60007" y="2057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65"/>
          <p:cNvSpPr/>
          <p:nvPr/>
        </p:nvSpPr>
        <p:spPr>
          <a:xfrm>
            <a:off x="4889182" y="5700713"/>
            <a:ext cx="153835" cy="188585"/>
          </a:xfrm>
          <a:custGeom>
            <a:avLst/>
            <a:gdLst/>
            <a:ahLst/>
            <a:cxnLst/>
            <a:rect l="0" t="0" r="0" b="0"/>
            <a:pathLst>
              <a:path w="153835" h="188585">
                <a:moveTo>
                  <a:pt x="25718" y="25716"/>
                </a:moveTo>
                <a:lnTo>
                  <a:pt x="25718" y="17144"/>
                </a:lnTo>
                <a:lnTo>
                  <a:pt x="25718" y="21695"/>
                </a:lnTo>
                <a:lnTo>
                  <a:pt x="24765" y="23988"/>
                </a:lnTo>
                <a:lnTo>
                  <a:pt x="21167" y="29076"/>
                </a:lnTo>
                <a:lnTo>
                  <a:pt x="19826" y="31766"/>
                </a:lnTo>
                <a:lnTo>
                  <a:pt x="18336" y="37295"/>
                </a:lnTo>
                <a:lnTo>
                  <a:pt x="17675" y="42927"/>
                </a:lnTo>
                <a:lnTo>
                  <a:pt x="17498" y="45763"/>
                </a:lnTo>
                <a:lnTo>
                  <a:pt x="17302" y="53994"/>
                </a:lnTo>
                <a:lnTo>
                  <a:pt x="17176" y="70249"/>
                </a:lnTo>
                <a:lnTo>
                  <a:pt x="16213" y="73502"/>
                </a:lnTo>
                <a:lnTo>
                  <a:pt x="14619" y="76624"/>
                </a:lnTo>
                <a:lnTo>
                  <a:pt x="12604" y="79657"/>
                </a:lnTo>
                <a:lnTo>
                  <a:pt x="11260" y="83585"/>
                </a:lnTo>
                <a:lnTo>
                  <a:pt x="10364" y="88108"/>
                </a:lnTo>
                <a:lnTo>
                  <a:pt x="9767" y="93028"/>
                </a:lnTo>
                <a:lnTo>
                  <a:pt x="9369" y="97261"/>
                </a:lnTo>
                <a:lnTo>
                  <a:pt x="9103" y="101035"/>
                </a:lnTo>
                <a:lnTo>
                  <a:pt x="8926" y="104504"/>
                </a:lnTo>
                <a:lnTo>
                  <a:pt x="9761" y="108721"/>
                </a:lnTo>
                <a:lnTo>
                  <a:pt x="11270" y="113438"/>
                </a:lnTo>
                <a:lnTo>
                  <a:pt x="13228" y="118488"/>
                </a:lnTo>
                <a:lnTo>
                  <a:pt x="14534" y="122807"/>
                </a:lnTo>
                <a:lnTo>
                  <a:pt x="15404" y="126638"/>
                </a:lnTo>
                <a:lnTo>
                  <a:pt x="15984" y="130145"/>
                </a:lnTo>
                <a:lnTo>
                  <a:pt x="16371" y="133436"/>
                </a:lnTo>
                <a:lnTo>
                  <a:pt x="16629" y="136582"/>
                </a:lnTo>
                <a:lnTo>
                  <a:pt x="16801" y="139632"/>
                </a:lnTo>
                <a:lnTo>
                  <a:pt x="17868" y="142617"/>
                </a:lnTo>
                <a:lnTo>
                  <a:pt x="21594" y="148475"/>
                </a:lnTo>
                <a:lnTo>
                  <a:pt x="23885" y="154254"/>
                </a:lnTo>
                <a:lnTo>
                  <a:pt x="24496" y="157128"/>
                </a:lnTo>
                <a:lnTo>
                  <a:pt x="27715" y="162862"/>
                </a:lnTo>
                <a:lnTo>
                  <a:pt x="29906" y="165724"/>
                </a:lnTo>
                <a:lnTo>
                  <a:pt x="32342" y="171445"/>
                </a:lnTo>
                <a:lnTo>
                  <a:pt x="32991" y="174304"/>
                </a:lnTo>
                <a:lnTo>
                  <a:pt x="34377" y="176210"/>
                </a:lnTo>
                <a:lnTo>
                  <a:pt x="36253" y="177480"/>
                </a:lnTo>
                <a:lnTo>
                  <a:pt x="38456" y="178327"/>
                </a:lnTo>
                <a:lnTo>
                  <a:pt x="39924" y="179845"/>
                </a:lnTo>
                <a:lnTo>
                  <a:pt x="40904" y="181809"/>
                </a:lnTo>
                <a:lnTo>
                  <a:pt x="41557" y="184070"/>
                </a:lnTo>
                <a:lnTo>
                  <a:pt x="42945" y="185578"/>
                </a:lnTo>
                <a:lnTo>
                  <a:pt x="44823" y="186584"/>
                </a:lnTo>
                <a:lnTo>
                  <a:pt x="49449" y="187700"/>
                </a:lnTo>
                <a:lnTo>
                  <a:pt x="52016" y="187999"/>
                </a:lnTo>
                <a:lnTo>
                  <a:pt x="54680" y="188197"/>
                </a:lnTo>
                <a:lnTo>
                  <a:pt x="57408" y="188329"/>
                </a:lnTo>
                <a:lnTo>
                  <a:pt x="62980" y="188476"/>
                </a:lnTo>
                <a:lnTo>
                  <a:pt x="75469" y="188584"/>
                </a:lnTo>
                <a:lnTo>
                  <a:pt x="77935" y="187635"/>
                </a:lnTo>
                <a:lnTo>
                  <a:pt x="81484" y="186050"/>
                </a:lnTo>
                <a:lnTo>
                  <a:pt x="85755" y="184040"/>
                </a:lnTo>
                <a:lnTo>
                  <a:pt x="88603" y="181748"/>
                </a:lnTo>
                <a:lnTo>
                  <a:pt x="90501" y="179268"/>
                </a:lnTo>
                <a:lnTo>
                  <a:pt x="91767" y="176661"/>
                </a:lnTo>
                <a:lnTo>
                  <a:pt x="93563" y="174924"/>
                </a:lnTo>
                <a:lnTo>
                  <a:pt x="95713" y="173766"/>
                </a:lnTo>
                <a:lnTo>
                  <a:pt x="98099" y="172993"/>
                </a:lnTo>
                <a:lnTo>
                  <a:pt x="100642" y="170574"/>
                </a:lnTo>
                <a:lnTo>
                  <a:pt x="103290" y="167055"/>
                </a:lnTo>
                <a:lnTo>
                  <a:pt x="106007" y="162805"/>
                </a:lnTo>
                <a:lnTo>
                  <a:pt x="108771" y="159019"/>
                </a:lnTo>
                <a:lnTo>
                  <a:pt x="111567" y="155543"/>
                </a:lnTo>
                <a:lnTo>
                  <a:pt x="114383" y="152272"/>
                </a:lnTo>
                <a:lnTo>
                  <a:pt x="117213" y="148187"/>
                </a:lnTo>
                <a:lnTo>
                  <a:pt x="120052" y="143559"/>
                </a:lnTo>
                <a:lnTo>
                  <a:pt x="122897" y="138568"/>
                </a:lnTo>
                <a:lnTo>
                  <a:pt x="128598" y="127943"/>
                </a:lnTo>
                <a:lnTo>
                  <a:pt x="131453" y="122442"/>
                </a:lnTo>
                <a:lnTo>
                  <a:pt x="133355" y="117823"/>
                </a:lnTo>
                <a:lnTo>
                  <a:pt x="134623" y="113791"/>
                </a:lnTo>
                <a:lnTo>
                  <a:pt x="135469" y="110150"/>
                </a:lnTo>
                <a:lnTo>
                  <a:pt x="136985" y="105818"/>
                </a:lnTo>
                <a:lnTo>
                  <a:pt x="138948" y="101025"/>
                </a:lnTo>
                <a:lnTo>
                  <a:pt x="141210" y="95925"/>
                </a:lnTo>
                <a:lnTo>
                  <a:pt x="143670" y="91572"/>
                </a:lnTo>
                <a:lnTo>
                  <a:pt x="146262" y="87718"/>
                </a:lnTo>
                <a:lnTo>
                  <a:pt x="148943" y="84196"/>
                </a:lnTo>
                <a:lnTo>
                  <a:pt x="150730" y="80895"/>
                </a:lnTo>
                <a:lnTo>
                  <a:pt x="151922" y="77742"/>
                </a:lnTo>
                <a:lnTo>
                  <a:pt x="152716" y="74688"/>
                </a:lnTo>
                <a:lnTo>
                  <a:pt x="153246" y="71699"/>
                </a:lnTo>
                <a:lnTo>
                  <a:pt x="153834" y="65838"/>
                </a:lnTo>
                <a:lnTo>
                  <a:pt x="153039" y="62942"/>
                </a:lnTo>
                <a:lnTo>
                  <a:pt x="149615" y="57184"/>
                </a:lnTo>
                <a:lnTo>
                  <a:pt x="147458" y="51449"/>
                </a:lnTo>
                <a:lnTo>
                  <a:pt x="146883" y="48587"/>
                </a:lnTo>
                <a:lnTo>
                  <a:pt x="143704" y="42866"/>
                </a:lnTo>
                <a:lnTo>
                  <a:pt x="141522" y="40007"/>
                </a:lnTo>
                <a:lnTo>
                  <a:pt x="139099" y="34291"/>
                </a:lnTo>
                <a:lnTo>
                  <a:pt x="138453" y="31433"/>
                </a:lnTo>
                <a:lnTo>
                  <a:pt x="135195" y="25717"/>
                </a:lnTo>
                <a:lnTo>
                  <a:pt x="130572" y="20002"/>
                </a:lnTo>
                <a:lnTo>
                  <a:pt x="128005" y="17144"/>
                </a:lnTo>
                <a:lnTo>
                  <a:pt x="125342" y="14287"/>
                </a:lnTo>
                <a:lnTo>
                  <a:pt x="122614" y="12382"/>
                </a:lnTo>
                <a:lnTo>
                  <a:pt x="119842" y="11112"/>
                </a:lnTo>
                <a:lnTo>
                  <a:pt x="117043" y="10265"/>
                </a:lnTo>
                <a:lnTo>
                  <a:pt x="114223" y="9701"/>
                </a:lnTo>
                <a:lnTo>
                  <a:pt x="111391" y="9324"/>
                </a:lnTo>
                <a:lnTo>
                  <a:pt x="108551" y="9073"/>
                </a:lnTo>
                <a:lnTo>
                  <a:pt x="105705" y="7954"/>
                </a:lnTo>
                <a:lnTo>
                  <a:pt x="102855" y="6255"/>
                </a:lnTo>
                <a:lnTo>
                  <a:pt x="100003" y="4169"/>
                </a:lnTo>
                <a:lnTo>
                  <a:pt x="97148" y="2779"/>
                </a:lnTo>
                <a:lnTo>
                  <a:pt x="94293" y="1853"/>
                </a:lnTo>
                <a:lnTo>
                  <a:pt x="91437" y="1235"/>
                </a:lnTo>
                <a:lnTo>
                  <a:pt x="87628" y="823"/>
                </a:lnTo>
                <a:lnTo>
                  <a:pt x="83184" y="549"/>
                </a:lnTo>
                <a:lnTo>
                  <a:pt x="74118" y="244"/>
                </a:lnTo>
                <a:lnTo>
                  <a:pt x="60537" y="47"/>
                </a:lnTo>
                <a:lnTo>
                  <a:pt x="28612" y="0"/>
                </a:lnTo>
                <a:lnTo>
                  <a:pt x="26694" y="952"/>
                </a:lnTo>
                <a:lnTo>
                  <a:pt x="22024" y="4550"/>
                </a:lnTo>
                <a:lnTo>
                  <a:pt x="19445" y="5891"/>
                </a:lnTo>
                <a:lnTo>
                  <a:pt x="16773" y="6784"/>
                </a:lnTo>
                <a:lnTo>
                  <a:pt x="14040" y="7380"/>
                </a:lnTo>
                <a:lnTo>
                  <a:pt x="11265" y="7777"/>
                </a:lnTo>
                <a:lnTo>
                  <a:pt x="8463" y="8042"/>
                </a:lnTo>
                <a:lnTo>
                  <a:pt x="5641" y="8218"/>
                </a:lnTo>
                <a:lnTo>
                  <a:pt x="3761" y="9289"/>
                </a:lnTo>
                <a:lnTo>
                  <a:pt x="2507" y="10955"/>
                </a:lnTo>
                <a:lnTo>
                  <a:pt x="0" y="171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66"/>
          <p:cNvSpPr/>
          <p:nvPr/>
        </p:nvSpPr>
        <p:spPr>
          <a:xfrm>
            <a:off x="7306733" y="5692140"/>
            <a:ext cx="171345" cy="162867"/>
          </a:xfrm>
          <a:custGeom>
            <a:avLst/>
            <a:gdLst/>
            <a:ahLst/>
            <a:cxnLst/>
            <a:rect l="0" t="0" r="0" b="0"/>
            <a:pathLst>
              <a:path w="171345" h="162867">
                <a:moveTo>
                  <a:pt x="34184" y="0"/>
                </a:moveTo>
                <a:lnTo>
                  <a:pt x="34184" y="49114"/>
                </a:lnTo>
                <a:lnTo>
                  <a:pt x="33232" y="54650"/>
                </a:lnTo>
                <a:lnTo>
                  <a:pt x="31644" y="60246"/>
                </a:lnTo>
                <a:lnTo>
                  <a:pt x="29633" y="65881"/>
                </a:lnTo>
                <a:lnTo>
                  <a:pt x="28292" y="71543"/>
                </a:lnTo>
                <a:lnTo>
                  <a:pt x="27399" y="77223"/>
                </a:lnTo>
                <a:lnTo>
                  <a:pt x="26803" y="82914"/>
                </a:lnTo>
                <a:lnTo>
                  <a:pt x="25454" y="87661"/>
                </a:lnTo>
                <a:lnTo>
                  <a:pt x="23601" y="91778"/>
                </a:lnTo>
                <a:lnTo>
                  <a:pt x="21415" y="95475"/>
                </a:lnTo>
                <a:lnTo>
                  <a:pt x="19956" y="99845"/>
                </a:lnTo>
                <a:lnTo>
                  <a:pt x="18984" y="104663"/>
                </a:lnTo>
                <a:lnTo>
                  <a:pt x="18335" y="109780"/>
                </a:lnTo>
                <a:lnTo>
                  <a:pt x="16950" y="114145"/>
                </a:lnTo>
                <a:lnTo>
                  <a:pt x="15075" y="118006"/>
                </a:lnTo>
                <a:lnTo>
                  <a:pt x="12872" y="121534"/>
                </a:lnTo>
                <a:lnTo>
                  <a:pt x="11404" y="125789"/>
                </a:lnTo>
                <a:lnTo>
                  <a:pt x="10425" y="130532"/>
                </a:lnTo>
                <a:lnTo>
                  <a:pt x="9772" y="135599"/>
                </a:lnTo>
                <a:lnTo>
                  <a:pt x="9337" y="139929"/>
                </a:lnTo>
                <a:lnTo>
                  <a:pt x="9047" y="143768"/>
                </a:lnTo>
                <a:lnTo>
                  <a:pt x="8581" y="152224"/>
                </a:lnTo>
                <a:lnTo>
                  <a:pt x="5978" y="155920"/>
                </a:lnTo>
                <a:lnTo>
                  <a:pt x="0" y="162757"/>
                </a:lnTo>
                <a:lnTo>
                  <a:pt x="4476" y="162842"/>
                </a:lnTo>
                <a:lnTo>
                  <a:pt x="7284" y="162866"/>
                </a:lnTo>
                <a:lnTo>
                  <a:pt x="7678" y="161918"/>
                </a:lnTo>
                <a:lnTo>
                  <a:pt x="8116" y="158323"/>
                </a:lnTo>
                <a:lnTo>
                  <a:pt x="9185" y="156983"/>
                </a:lnTo>
                <a:lnTo>
                  <a:pt x="10851" y="156091"/>
                </a:lnTo>
                <a:lnTo>
                  <a:pt x="12914" y="155496"/>
                </a:lnTo>
                <a:lnTo>
                  <a:pt x="17745" y="152294"/>
                </a:lnTo>
                <a:lnTo>
                  <a:pt x="20367" y="150107"/>
                </a:lnTo>
                <a:lnTo>
                  <a:pt x="24021" y="147696"/>
                </a:lnTo>
                <a:lnTo>
                  <a:pt x="28361" y="145137"/>
                </a:lnTo>
                <a:lnTo>
                  <a:pt x="33160" y="142478"/>
                </a:lnTo>
                <a:lnTo>
                  <a:pt x="37311" y="140705"/>
                </a:lnTo>
                <a:lnTo>
                  <a:pt x="41031" y="139523"/>
                </a:lnTo>
                <a:lnTo>
                  <a:pt x="44464" y="138735"/>
                </a:lnTo>
                <a:lnTo>
                  <a:pt x="48657" y="137258"/>
                </a:lnTo>
                <a:lnTo>
                  <a:pt x="53358" y="135320"/>
                </a:lnTo>
                <a:lnTo>
                  <a:pt x="58397" y="133076"/>
                </a:lnTo>
                <a:lnTo>
                  <a:pt x="62708" y="130627"/>
                </a:lnTo>
                <a:lnTo>
                  <a:pt x="66536" y="128043"/>
                </a:lnTo>
                <a:lnTo>
                  <a:pt x="70039" y="125366"/>
                </a:lnTo>
                <a:lnTo>
                  <a:pt x="74280" y="123582"/>
                </a:lnTo>
                <a:lnTo>
                  <a:pt x="79013" y="122393"/>
                </a:lnTo>
                <a:lnTo>
                  <a:pt x="91193" y="120485"/>
                </a:lnTo>
                <a:lnTo>
                  <a:pt x="94098" y="120328"/>
                </a:lnTo>
                <a:lnTo>
                  <a:pt x="102405" y="120154"/>
                </a:lnTo>
                <a:lnTo>
                  <a:pt x="148477" y="120015"/>
                </a:lnTo>
                <a:lnTo>
                  <a:pt x="150384" y="120967"/>
                </a:lnTo>
                <a:lnTo>
                  <a:pt x="151655" y="122555"/>
                </a:lnTo>
                <a:lnTo>
                  <a:pt x="152503" y="124566"/>
                </a:lnTo>
                <a:lnTo>
                  <a:pt x="154021" y="125906"/>
                </a:lnTo>
                <a:lnTo>
                  <a:pt x="155986" y="126800"/>
                </a:lnTo>
                <a:lnTo>
                  <a:pt x="161432" y="128234"/>
                </a:lnTo>
                <a:lnTo>
                  <a:pt x="164716" y="128430"/>
                </a:lnTo>
                <a:lnTo>
                  <a:pt x="171344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67"/>
          <p:cNvSpPr/>
          <p:nvPr/>
        </p:nvSpPr>
        <p:spPr>
          <a:xfrm>
            <a:off x="7443788" y="5666422"/>
            <a:ext cx="25718" cy="291462"/>
          </a:xfrm>
          <a:custGeom>
            <a:avLst/>
            <a:gdLst/>
            <a:ahLst/>
            <a:cxnLst/>
            <a:rect l="0" t="0" r="0" b="0"/>
            <a:pathLst>
              <a:path w="25718" h="291462">
                <a:moveTo>
                  <a:pt x="8571" y="0"/>
                </a:moveTo>
                <a:lnTo>
                  <a:pt x="8" y="0"/>
                </a:lnTo>
                <a:lnTo>
                  <a:pt x="0" y="7381"/>
                </a:lnTo>
                <a:lnTo>
                  <a:pt x="952" y="9683"/>
                </a:lnTo>
                <a:lnTo>
                  <a:pt x="2540" y="13123"/>
                </a:lnTo>
                <a:lnTo>
                  <a:pt x="4550" y="17321"/>
                </a:lnTo>
                <a:lnTo>
                  <a:pt x="5891" y="21073"/>
                </a:lnTo>
                <a:lnTo>
                  <a:pt x="6784" y="24526"/>
                </a:lnTo>
                <a:lnTo>
                  <a:pt x="7380" y="27781"/>
                </a:lnTo>
                <a:lnTo>
                  <a:pt x="8042" y="36477"/>
                </a:lnTo>
                <a:lnTo>
                  <a:pt x="8336" y="46692"/>
                </a:lnTo>
                <a:lnTo>
                  <a:pt x="8540" y="74423"/>
                </a:lnTo>
                <a:lnTo>
                  <a:pt x="9503" y="80096"/>
                </a:lnTo>
                <a:lnTo>
                  <a:pt x="11098" y="85782"/>
                </a:lnTo>
                <a:lnTo>
                  <a:pt x="13113" y="91478"/>
                </a:lnTo>
                <a:lnTo>
                  <a:pt x="14457" y="97181"/>
                </a:lnTo>
                <a:lnTo>
                  <a:pt x="15352" y="102887"/>
                </a:lnTo>
                <a:lnTo>
                  <a:pt x="15949" y="108596"/>
                </a:lnTo>
                <a:lnTo>
                  <a:pt x="16348" y="115260"/>
                </a:lnTo>
                <a:lnTo>
                  <a:pt x="16789" y="130285"/>
                </a:lnTo>
                <a:lnTo>
                  <a:pt x="17097" y="164888"/>
                </a:lnTo>
                <a:lnTo>
                  <a:pt x="17144" y="233037"/>
                </a:lnTo>
                <a:lnTo>
                  <a:pt x="18096" y="239178"/>
                </a:lnTo>
                <a:lnTo>
                  <a:pt x="19684" y="244225"/>
                </a:lnTo>
                <a:lnTo>
                  <a:pt x="21695" y="248541"/>
                </a:lnTo>
                <a:lnTo>
                  <a:pt x="23035" y="253324"/>
                </a:lnTo>
                <a:lnTo>
                  <a:pt x="23929" y="258418"/>
                </a:lnTo>
                <a:lnTo>
                  <a:pt x="24525" y="263719"/>
                </a:lnTo>
                <a:lnTo>
                  <a:pt x="25187" y="272148"/>
                </a:lnTo>
                <a:lnTo>
                  <a:pt x="25482" y="279070"/>
                </a:lnTo>
                <a:lnTo>
                  <a:pt x="25716" y="291418"/>
                </a:lnTo>
                <a:lnTo>
                  <a:pt x="25717" y="291461"/>
                </a:lnTo>
                <a:lnTo>
                  <a:pt x="25717" y="2828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68"/>
          <p:cNvSpPr/>
          <p:nvPr/>
        </p:nvSpPr>
        <p:spPr>
          <a:xfrm>
            <a:off x="7529513" y="5644437"/>
            <a:ext cx="136764" cy="219119"/>
          </a:xfrm>
          <a:custGeom>
            <a:avLst/>
            <a:gdLst/>
            <a:ahLst/>
            <a:cxnLst/>
            <a:rect l="0" t="0" r="0" b="0"/>
            <a:pathLst>
              <a:path w="136764" h="219119">
                <a:moveTo>
                  <a:pt x="17144" y="47703"/>
                </a:moveTo>
                <a:lnTo>
                  <a:pt x="12593" y="47703"/>
                </a:lnTo>
                <a:lnTo>
                  <a:pt x="11253" y="48655"/>
                </a:lnTo>
                <a:lnTo>
                  <a:pt x="10359" y="50243"/>
                </a:lnTo>
                <a:lnTo>
                  <a:pt x="8926" y="55084"/>
                </a:lnTo>
                <a:lnTo>
                  <a:pt x="8676" y="60473"/>
                </a:lnTo>
                <a:lnTo>
                  <a:pt x="7689" y="62884"/>
                </a:lnTo>
                <a:lnTo>
                  <a:pt x="4051" y="68103"/>
                </a:lnTo>
                <a:lnTo>
                  <a:pt x="2701" y="71780"/>
                </a:lnTo>
                <a:lnTo>
                  <a:pt x="1800" y="76137"/>
                </a:lnTo>
                <a:lnTo>
                  <a:pt x="1200" y="80946"/>
                </a:lnTo>
                <a:lnTo>
                  <a:pt x="800" y="85105"/>
                </a:lnTo>
                <a:lnTo>
                  <a:pt x="533" y="88830"/>
                </a:lnTo>
                <a:lnTo>
                  <a:pt x="236" y="95509"/>
                </a:lnTo>
                <a:lnTo>
                  <a:pt x="104" y="101653"/>
                </a:lnTo>
                <a:lnTo>
                  <a:pt x="0" y="149301"/>
                </a:lnTo>
                <a:lnTo>
                  <a:pt x="952" y="153535"/>
                </a:lnTo>
                <a:lnTo>
                  <a:pt x="2540" y="157310"/>
                </a:lnTo>
                <a:lnTo>
                  <a:pt x="4550" y="160779"/>
                </a:lnTo>
                <a:lnTo>
                  <a:pt x="6844" y="164044"/>
                </a:lnTo>
                <a:lnTo>
                  <a:pt x="9325" y="167174"/>
                </a:lnTo>
                <a:lnTo>
                  <a:pt x="11931" y="170213"/>
                </a:lnTo>
                <a:lnTo>
                  <a:pt x="13669" y="174143"/>
                </a:lnTo>
                <a:lnTo>
                  <a:pt x="14828" y="178669"/>
                </a:lnTo>
                <a:lnTo>
                  <a:pt x="15600" y="183591"/>
                </a:lnTo>
                <a:lnTo>
                  <a:pt x="17067" y="186872"/>
                </a:lnTo>
                <a:lnTo>
                  <a:pt x="18998" y="189060"/>
                </a:lnTo>
                <a:lnTo>
                  <a:pt x="21238" y="190519"/>
                </a:lnTo>
                <a:lnTo>
                  <a:pt x="22730" y="192443"/>
                </a:lnTo>
                <a:lnTo>
                  <a:pt x="23726" y="194679"/>
                </a:lnTo>
                <a:lnTo>
                  <a:pt x="24390" y="197122"/>
                </a:lnTo>
                <a:lnTo>
                  <a:pt x="27667" y="202376"/>
                </a:lnTo>
                <a:lnTo>
                  <a:pt x="29875" y="205111"/>
                </a:lnTo>
                <a:lnTo>
                  <a:pt x="32299" y="206934"/>
                </a:lnTo>
                <a:lnTo>
                  <a:pt x="34867" y="208149"/>
                </a:lnTo>
                <a:lnTo>
                  <a:pt x="37532" y="208960"/>
                </a:lnTo>
                <a:lnTo>
                  <a:pt x="39308" y="210452"/>
                </a:lnTo>
                <a:lnTo>
                  <a:pt x="40493" y="212400"/>
                </a:lnTo>
                <a:lnTo>
                  <a:pt x="42393" y="217819"/>
                </a:lnTo>
                <a:lnTo>
                  <a:pt x="43502" y="218264"/>
                </a:lnTo>
                <a:lnTo>
                  <a:pt x="47274" y="218758"/>
                </a:lnTo>
                <a:lnTo>
                  <a:pt x="49613" y="218889"/>
                </a:lnTo>
                <a:lnTo>
                  <a:pt x="54752" y="219035"/>
                </a:lnTo>
                <a:lnTo>
                  <a:pt x="67551" y="219118"/>
                </a:lnTo>
                <a:lnTo>
                  <a:pt x="71704" y="218177"/>
                </a:lnTo>
                <a:lnTo>
                  <a:pt x="75425" y="216597"/>
                </a:lnTo>
                <a:lnTo>
                  <a:pt x="83690" y="211769"/>
                </a:lnTo>
                <a:lnTo>
                  <a:pt x="87360" y="208568"/>
                </a:lnTo>
                <a:lnTo>
                  <a:pt x="92166" y="203971"/>
                </a:lnTo>
                <a:lnTo>
                  <a:pt x="114328" y="181970"/>
                </a:lnTo>
                <a:lnTo>
                  <a:pt x="117176" y="178172"/>
                </a:lnTo>
                <a:lnTo>
                  <a:pt x="120027" y="173734"/>
                </a:lnTo>
                <a:lnTo>
                  <a:pt x="122880" y="168872"/>
                </a:lnTo>
                <a:lnTo>
                  <a:pt x="124782" y="164677"/>
                </a:lnTo>
                <a:lnTo>
                  <a:pt x="126050" y="160928"/>
                </a:lnTo>
                <a:lnTo>
                  <a:pt x="126896" y="157477"/>
                </a:lnTo>
                <a:lnTo>
                  <a:pt x="128412" y="153270"/>
                </a:lnTo>
                <a:lnTo>
                  <a:pt x="130376" y="148561"/>
                </a:lnTo>
                <a:lnTo>
                  <a:pt x="132637" y="143517"/>
                </a:lnTo>
                <a:lnTo>
                  <a:pt x="134144" y="139201"/>
                </a:lnTo>
                <a:lnTo>
                  <a:pt x="135150" y="135372"/>
                </a:lnTo>
                <a:lnTo>
                  <a:pt x="135819" y="131866"/>
                </a:lnTo>
                <a:lnTo>
                  <a:pt x="136266" y="127624"/>
                </a:lnTo>
                <a:lnTo>
                  <a:pt x="136564" y="122891"/>
                </a:lnTo>
                <a:lnTo>
                  <a:pt x="136763" y="117831"/>
                </a:lnTo>
                <a:lnTo>
                  <a:pt x="135942" y="113505"/>
                </a:lnTo>
                <a:lnTo>
                  <a:pt x="134443" y="109668"/>
                </a:lnTo>
                <a:lnTo>
                  <a:pt x="132491" y="106158"/>
                </a:lnTo>
                <a:lnTo>
                  <a:pt x="131189" y="101913"/>
                </a:lnTo>
                <a:lnTo>
                  <a:pt x="130322" y="97178"/>
                </a:lnTo>
                <a:lnTo>
                  <a:pt x="129744" y="92116"/>
                </a:lnTo>
                <a:lnTo>
                  <a:pt x="129358" y="87789"/>
                </a:lnTo>
                <a:lnTo>
                  <a:pt x="129101" y="83952"/>
                </a:lnTo>
                <a:lnTo>
                  <a:pt x="128930" y="80441"/>
                </a:lnTo>
                <a:lnTo>
                  <a:pt x="127863" y="77149"/>
                </a:lnTo>
                <a:lnTo>
                  <a:pt x="124137" y="70949"/>
                </a:lnTo>
                <a:lnTo>
                  <a:pt x="121847" y="65020"/>
                </a:lnTo>
                <a:lnTo>
                  <a:pt x="121236" y="62105"/>
                </a:lnTo>
                <a:lnTo>
                  <a:pt x="118017" y="56327"/>
                </a:lnTo>
                <a:lnTo>
                  <a:pt x="115825" y="53452"/>
                </a:lnTo>
                <a:lnTo>
                  <a:pt x="113411" y="50583"/>
                </a:lnTo>
                <a:lnTo>
                  <a:pt x="110850" y="47718"/>
                </a:lnTo>
                <a:lnTo>
                  <a:pt x="105464" y="41994"/>
                </a:lnTo>
                <a:lnTo>
                  <a:pt x="88559" y="24844"/>
                </a:lnTo>
                <a:lnTo>
                  <a:pt x="74291" y="10555"/>
                </a:lnTo>
                <a:lnTo>
                  <a:pt x="71435" y="8650"/>
                </a:lnTo>
                <a:lnTo>
                  <a:pt x="68578" y="7380"/>
                </a:lnTo>
                <a:lnTo>
                  <a:pt x="65721" y="6533"/>
                </a:lnTo>
                <a:lnTo>
                  <a:pt x="62864" y="5969"/>
                </a:lnTo>
                <a:lnTo>
                  <a:pt x="60006" y="5592"/>
                </a:lnTo>
                <a:lnTo>
                  <a:pt x="57149" y="5342"/>
                </a:lnTo>
                <a:lnTo>
                  <a:pt x="54291" y="4222"/>
                </a:lnTo>
                <a:lnTo>
                  <a:pt x="51434" y="2523"/>
                </a:lnTo>
                <a:lnTo>
                  <a:pt x="48577" y="438"/>
                </a:lnTo>
                <a:lnTo>
                  <a:pt x="45719" y="0"/>
                </a:lnTo>
                <a:lnTo>
                  <a:pt x="42862" y="661"/>
                </a:lnTo>
                <a:lnTo>
                  <a:pt x="40004" y="2054"/>
                </a:lnTo>
                <a:lnTo>
                  <a:pt x="37146" y="2983"/>
                </a:lnTo>
                <a:lnTo>
                  <a:pt x="34289" y="3602"/>
                </a:lnTo>
                <a:lnTo>
                  <a:pt x="31432" y="4015"/>
                </a:lnTo>
                <a:lnTo>
                  <a:pt x="28574" y="5242"/>
                </a:lnTo>
                <a:lnTo>
                  <a:pt x="25717" y="7014"/>
                </a:lnTo>
                <a:lnTo>
                  <a:pt x="22859" y="9147"/>
                </a:lnTo>
                <a:lnTo>
                  <a:pt x="20002" y="10568"/>
                </a:lnTo>
                <a:lnTo>
                  <a:pt x="17144" y="11516"/>
                </a:lnTo>
                <a:lnTo>
                  <a:pt x="8571" y="134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69"/>
          <p:cNvSpPr/>
          <p:nvPr/>
        </p:nvSpPr>
        <p:spPr>
          <a:xfrm>
            <a:off x="5223509" y="4200525"/>
            <a:ext cx="111444" cy="240030"/>
          </a:xfrm>
          <a:custGeom>
            <a:avLst/>
            <a:gdLst/>
            <a:ahLst/>
            <a:cxnLst/>
            <a:rect l="0" t="0" r="0" b="0"/>
            <a:pathLst>
              <a:path w="111444" h="240030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1" y="17740"/>
                </a:lnTo>
                <a:lnTo>
                  <a:pt x="4552" y="20399"/>
                </a:lnTo>
                <a:lnTo>
                  <a:pt x="6786" y="25894"/>
                </a:lnTo>
                <a:lnTo>
                  <a:pt x="7382" y="28692"/>
                </a:lnTo>
                <a:lnTo>
                  <a:pt x="10584" y="34342"/>
                </a:lnTo>
                <a:lnTo>
                  <a:pt x="12771" y="37182"/>
                </a:lnTo>
                <a:lnTo>
                  <a:pt x="14229" y="40981"/>
                </a:lnTo>
                <a:lnTo>
                  <a:pt x="15201" y="45418"/>
                </a:lnTo>
                <a:lnTo>
                  <a:pt x="15849" y="50281"/>
                </a:lnTo>
                <a:lnTo>
                  <a:pt x="17234" y="54476"/>
                </a:lnTo>
                <a:lnTo>
                  <a:pt x="19110" y="58225"/>
                </a:lnTo>
                <a:lnTo>
                  <a:pt x="21313" y="61676"/>
                </a:lnTo>
                <a:lnTo>
                  <a:pt x="23733" y="65882"/>
                </a:lnTo>
                <a:lnTo>
                  <a:pt x="28964" y="75636"/>
                </a:lnTo>
                <a:lnTo>
                  <a:pt x="30740" y="80904"/>
                </a:lnTo>
                <a:lnTo>
                  <a:pt x="31923" y="86321"/>
                </a:lnTo>
                <a:lnTo>
                  <a:pt x="32712" y="91837"/>
                </a:lnTo>
                <a:lnTo>
                  <a:pt x="33238" y="97420"/>
                </a:lnTo>
                <a:lnTo>
                  <a:pt x="33589" y="103046"/>
                </a:lnTo>
                <a:lnTo>
                  <a:pt x="33823" y="108703"/>
                </a:lnTo>
                <a:lnTo>
                  <a:pt x="34932" y="114378"/>
                </a:lnTo>
                <a:lnTo>
                  <a:pt x="36623" y="120067"/>
                </a:lnTo>
                <a:lnTo>
                  <a:pt x="38703" y="125765"/>
                </a:lnTo>
                <a:lnTo>
                  <a:pt x="41042" y="131468"/>
                </a:lnTo>
                <a:lnTo>
                  <a:pt x="43554" y="137175"/>
                </a:lnTo>
                <a:lnTo>
                  <a:pt x="48885" y="148597"/>
                </a:lnTo>
                <a:lnTo>
                  <a:pt x="62905" y="177165"/>
                </a:lnTo>
                <a:lnTo>
                  <a:pt x="64798" y="182880"/>
                </a:lnTo>
                <a:lnTo>
                  <a:pt x="66059" y="188595"/>
                </a:lnTo>
                <a:lnTo>
                  <a:pt x="66899" y="194310"/>
                </a:lnTo>
                <a:lnTo>
                  <a:pt x="68412" y="199072"/>
                </a:lnTo>
                <a:lnTo>
                  <a:pt x="70373" y="203200"/>
                </a:lnTo>
                <a:lnTo>
                  <a:pt x="72634" y="206904"/>
                </a:lnTo>
                <a:lnTo>
                  <a:pt x="75093" y="210326"/>
                </a:lnTo>
                <a:lnTo>
                  <a:pt x="77684" y="213560"/>
                </a:lnTo>
                <a:lnTo>
                  <a:pt x="80364" y="216668"/>
                </a:lnTo>
                <a:lnTo>
                  <a:pt x="82152" y="219693"/>
                </a:lnTo>
                <a:lnTo>
                  <a:pt x="84137" y="225594"/>
                </a:lnTo>
                <a:lnTo>
                  <a:pt x="85619" y="227548"/>
                </a:lnTo>
                <a:lnTo>
                  <a:pt x="87559" y="228851"/>
                </a:lnTo>
                <a:lnTo>
                  <a:pt x="89806" y="229720"/>
                </a:lnTo>
                <a:lnTo>
                  <a:pt x="92256" y="231251"/>
                </a:lnTo>
                <a:lnTo>
                  <a:pt x="94841" y="233225"/>
                </a:lnTo>
                <a:lnTo>
                  <a:pt x="101284" y="238685"/>
                </a:lnTo>
                <a:lnTo>
                  <a:pt x="104706" y="239432"/>
                </a:lnTo>
                <a:lnTo>
                  <a:pt x="111443" y="2400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70"/>
          <p:cNvSpPr/>
          <p:nvPr/>
        </p:nvSpPr>
        <p:spPr>
          <a:xfrm>
            <a:off x="5326379" y="4174807"/>
            <a:ext cx="180024" cy="119907"/>
          </a:xfrm>
          <a:custGeom>
            <a:avLst/>
            <a:gdLst/>
            <a:ahLst/>
            <a:cxnLst/>
            <a:rect l="0" t="0" r="0" b="0"/>
            <a:pathLst>
              <a:path w="180024" h="119907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2"/>
                </a:lnTo>
                <a:lnTo>
                  <a:pt x="5892" y="14622"/>
                </a:lnTo>
                <a:lnTo>
                  <a:pt x="6786" y="17368"/>
                </a:lnTo>
                <a:lnTo>
                  <a:pt x="7382" y="20151"/>
                </a:lnTo>
                <a:lnTo>
                  <a:pt x="7779" y="22959"/>
                </a:lnTo>
                <a:lnTo>
                  <a:pt x="8043" y="25784"/>
                </a:lnTo>
                <a:lnTo>
                  <a:pt x="8220" y="28619"/>
                </a:lnTo>
                <a:lnTo>
                  <a:pt x="8416" y="34310"/>
                </a:lnTo>
                <a:lnTo>
                  <a:pt x="8526" y="45408"/>
                </a:lnTo>
                <a:lnTo>
                  <a:pt x="8570" y="75636"/>
                </a:lnTo>
                <a:lnTo>
                  <a:pt x="9524" y="79951"/>
                </a:lnTo>
                <a:lnTo>
                  <a:pt x="11112" y="83781"/>
                </a:lnTo>
                <a:lnTo>
                  <a:pt x="13123" y="87287"/>
                </a:lnTo>
                <a:lnTo>
                  <a:pt x="14464" y="90576"/>
                </a:lnTo>
                <a:lnTo>
                  <a:pt x="15358" y="93721"/>
                </a:lnTo>
                <a:lnTo>
                  <a:pt x="15954" y="96771"/>
                </a:lnTo>
                <a:lnTo>
                  <a:pt x="16351" y="99757"/>
                </a:lnTo>
                <a:lnTo>
                  <a:pt x="16616" y="102700"/>
                </a:lnTo>
                <a:lnTo>
                  <a:pt x="16792" y="105614"/>
                </a:lnTo>
                <a:lnTo>
                  <a:pt x="17863" y="107557"/>
                </a:lnTo>
                <a:lnTo>
                  <a:pt x="19529" y="108852"/>
                </a:lnTo>
                <a:lnTo>
                  <a:pt x="24495" y="110931"/>
                </a:lnTo>
                <a:lnTo>
                  <a:pt x="27715" y="113755"/>
                </a:lnTo>
                <a:lnTo>
                  <a:pt x="32992" y="118779"/>
                </a:lnTo>
                <a:lnTo>
                  <a:pt x="36253" y="119466"/>
                </a:lnTo>
                <a:lnTo>
                  <a:pt x="40878" y="119771"/>
                </a:lnTo>
                <a:lnTo>
                  <a:pt x="46108" y="119906"/>
                </a:lnTo>
                <a:lnTo>
                  <a:pt x="47884" y="118990"/>
                </a:lnTo>
                <a:lnTo>
                  <a:pt x="49068" y="117427"/>
                </a:lnTo>
                <a:lnTo>
                  <a:pt x="49857" y="115432"/>
                </a:lnTo>
                <a:lnTo>
                  <a:pt x="51336" y="114102"/>
                </a:lnTo>
                <a:lnTo>
                  <a:pt x="53274" y="113216"/>
                </a:lnTo>
                <a:lnTo>
                  <a:pt x="57967" y="112231"/>
                </a:lnTo>
                <a:lnTo>
                  <a:pt x="63228" y="111793"/>
                </a:lnTo>
                <a:lnTo>
                  <a:pt x="65965" y="110724"/>
                </a:lnTo>
                <a:lnTo>
                  <a:pt x="71546" y="106996"/>
                </a:lnTo>
                <a:lnTo>
                  <a:pt x="75319" y="105621"/>
                </a:lnTo>
                <a:lnTo>
                  <a:pt x="79741" y="104704"/>
                </a:lnTo>
                <a:lnTo>
                  <a:pt x="84593" y="104093"/>
                </a:lnTo>
                <a:lnTo>
                  <a:pt x="88781" y="102733"/>
                </a:lnTo>
                <a:lnTo>
                  <a:pt x="92525" y="100873"/>
                </a:lnTo>
                <a:lnTo>
                  <a:pt x="95973" y="98681"/>
                </a:lnTo>
                <a:lnTo>
                  <a:pt x="99225" y="97220"/>
                </a:lnTo>
                <a:lnTo>
                  <a:pt x="102345" y="96246"/>
                </a:lnTo>
                <a:lnTo>
                  <a:pt x="105378" y="95597"/>
                </a:lnTo>
                <a:lnTo>
                  <a:pt x="109305" y="94211"/>
                </a:lnTo>
                <a:lnTo>
                  <a:pt x="113827" y="92335"/>
                </a:lnTo>
                <a:lnTo>
                  <a:pt x="118748" y="90132"/>
                </a:lnTo>
                <a:lnTo>
                  <a:pt x="122980" y="88663"/>
                </a:lnTo>
                <a:lnTo>
                  <a:pt x="126755" y="87683"/>
                </a:lnTo>
                <a:lnTo>
                  <a:pt x="130223" y="87031"/>
                </a:lnTo>
                <a:lnTo>
                  <a:pt x="133488" y="85643"/>
                </a:lnTo>
                <a:lnTo>
                  <a:pt x="136617" y="83766"/>
                </a:lnTo>
                <a:lnTo>
                  <a:pt x="139656" y="81561"/>
                </a:lnTo>
                <a:lnTo>
                  <a:pt x="142634" y="80092"/>
                </a:lnTo>
                <a:lnTo>
                  <a:pt x="145573" y="79112"/>
                </a:lnTo>
                <a:lnTo>
                  <a:pt x="148483" y="78459"/>
                </a:lnTo>
                <a:lnTo>
                  <a:pt x="152329" y="78024"/>
                </a:lnTo>
                <a:lnTo>
                  <a:pt x="156798" y="77733"/>
                </a:lnTo>
                <a:lnTo>
                  <a:pt x="168556" y="77267"/>
                </a:lnTo>
                <a:lnTo>
                  <a:pt x="180023" y="771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71"/>
          <p:cNvSpPr/>
          <p:nvPr/>
        </p:nvSpPr>
        <p:spPr>
          <a:xfrm>
            <a:off x="5454976" y="4166275"/>
            <a:ext cx="85717" cy="222846"/>
          </a:xfrm>
          <a:custGeom>
            <a:avLst/>
            <a:gdLst/>
            <a:ahLst/>
            <a:cxnLst/>
            <a:rect l="0" t="0" r="0" b="0"/>
            <a:pathLst>
              <a:path w="85717" h="222846">
                <a:moveTo>
                  <a:pt x="17136" y="25677"/>
                </a:moveTo>
                <a:lnTo>
                  <a:pt x="17136" y="21126"/>
                </a:lnTo>
                <a:lnTo>
                  <a:pt x="16184" y="19786"/>
                </a:lnTo>
                <a:lnTo>
                  <a:pt x="14596" y="18892"/>
                </a:lnTo>
                <a:lnTo>
                  <a:pt x="9755" y="17458"/>
                </a:lnTo>
                <a:lnTo>
                  <a:pt x="9358" y="16387"/>
                </a:lnTo>
                <a:lnTo>
                  <a:pt x="8917" y="12659"/>
                </a:lnTo>
                <a:lnTo>
                  <a:pt x="7847" y="10330"/>
                </a:lnTo>
                <a:lnTo>
                  <a:pt x="6181" y="7826"/>
                </a:lnTo>
                <a:lnTo>
                  <a:pt x="23" y="0"/>
                </a:lnTo>
                <a:lnTo>
                  <a:pt x="0" y="4522"/>
                </a:lnTo>
                <a:lnTo>
                  <a:pt x="950" y="5859"/>
                </a:lnTo>
                <a:lnTo>
                  <a:pt x="2535" y="6750"/>
                </a:lnTo>
                <a:lnTo>
                  <a:pt x="4545" y="7344"/>
                </a:lnTo>
                <a:lnTo>
                  <a:pt x="5885" y="8693"/>
                </a:lnTo>
                <a:lnTo>
                  <a:pt x="6778" y="10544"/>
                </a:lnTo>
                <a:lnTo>
                  <a:pt x="7373" y="12731"/>
                </a:lnTo>
                <a:lnTo>
                  <a:pt x="8722" y="15141"/>
                </a:lnTo>
                <a:lnTo>
                  <a:pt x="10574" y="17701"/>
                </a:lnTo>
                <a:lnTo>
                  <a:pt x="12762" y="20360"/>
                </a:lnTo>
                <a:lnTo>
                  <a:pt x="14220" y="23085"/>
                </a:lnTo>
                <a:lnTo>
                  <a:pt x="15840" y="28653"/>
                </a:lnTo>
                <a:lnTo>
                  <a:pt x="17224" y="32423"/>
                </a:lnTo>
                <a:lnTo>
                  <a:pt x="19100" y="36842"/>
                </a:lnTo>
                <a:lnTo>
                  <a:pt x="21303" y="41693"/>
                </a:lnTo>
                <a:lnTo>
                  <a:pt x="23724" y="45879"/>
                </a:lnTo>
                <a:lnTo>
                  <a:pt x="26290" y="49623"/>
                </a:lnTo>
                <a:lnTo>
                  <a:pt x="28954" y="53071"/>
                </a:lnTo>
                <a:lnTo>
                  <a:pt x="31682" y="57274"/>
                </a:lnTo>
                <a:lnTo>
                  <a:pt x="34454" y="61982"/>
                </a:lnTo>
                <a:lnTo>
                  <a:pt x="37253" y="67026"/>
                </a:lnTo>
                <a:lnTo>
                  <a:pt x="39120" y="72293"/>
                </a:lnTo>
                <a:lnTo>
                  <a:pt x="40364" y="77709"/>
                </a:lnTo>
                <a:lnTo>
                  <a:pt x="41194" y="83225"/>
                </a:lnTo>
                <a:lnTo>
                  <a:pt x="42700" y="88807"/>
                </a:lnTo>
                <a:lnTo>
                  <a:pt x="44656" y="94434"/>
                </a:lnTo>
                <a:lnTo>
                  <a:pt x="46912" y="100090"/>
                </a:lnTo>
                <a:lnTo>
                  <a:pt x="48417" y="105766"/>
                </a:lnTo>
                <a:lnTo>
                  <a:pt x="49420" y="111454"/>
                </a:lnTo>
                <a:lnTo>
                  <a:pt x="50089" y="117152"/>
                </a:lnTo>
                <a:lnTo>
                  <a:pt x="51487" y="122855"/>
                </a:lnTo>
                <a:lnTo>
                  <a:pt x="53372" y="128563"/>
                </a:lnTo>
                <a:lnTo>
                  <a:pt x="55581" y="134273"/>
                </a:lnTo>
                <a:lnTo>
                  <a:pt x="57053" y="139984"/>
                </a:lnTo>
                <a:lnTo>
                  <a:pt x="58035" y="145697"/>
                </a:lnTo>
                <a:lnTo>
                  <a:pt x="58689" y="151410"/>
                </a:lnTo>
                <a:lnTo>
                  <a:pt x="59126" y="156172"/>
                </a:lnTo>
                <a:lnTo>
                  <a:pt x="59417" y="160298"/>
                </a:lnTo>
                <a:lnTo>
                  <a:pt x="59611" y="164002"/>
                </a:lnTo>
                <a:lnTo>
                  <a:pt x="60692" y="168377"/>
                </a:lnTo>
                <a:lnTo>
                  <a:pt x="62366" y="173198"/>
                </a:lnTo>
                <a:lnTo>
                  <a:pt x="64434" y="178316"/>
                </a:lnTo>
                <a:lnTo>
                  <a:pt x="65814" y="182682"/>
                </a:lnTo>
                <a:lnTo>
                  <a:pt x="66733" y="186544"/>
                </a:lnTo>
                <a:lnTo>
                  <a:pt x="67754" y="193376"/>
                </a:lnTo>
                <a:lnTo>
                  <a:pt x="68208" y="199587"/>
                </a:lnTo>
                <a:lnTo>
                  <a:pt x="68410" y="205523"/>
                </a:lnTo>
                <a:lnTo>
                  <a:pt x="68463" y="208440"/>
                </a:lnTo>
                <a:lnTo>
                  <a:pt x="69451" y="210384"/>
                </a:lnTo>
                <a:lnTo>
                  <a:pt x="71063" y="211680"/>
                </a:lnTo>
                <a:lnTo>
                  <a:pt x="73090" y="212544"/>
                </a:lnTo>
                <a:lnTo>
                  <a:pt x="74441" y="214073"/>
                </a:lnTo>
                <a:lnTo>
                  <a:pt x="75342" y="216044"/>
                </a:lnTo>
                <a:lnTo>
                  <a:pt x="77112" y="222727"/>
                </a:lnTo>
                <a:lnTo>
                  <a:pt x="79670" y="222792"/>
                </a:lnTo>
                <a:lnTo>
                  <a:pt x="85716" y="2228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72"/>
          <p:cNvSpPr/>
          <p:nvPr/>
        </p:nvSpPr>
        <p:spPr>
          <a:xfrm>
            <a:off x="5583585" y="4157662"/>
            <a:ext cx="154241" cy="179626"/>
          </a:xfrm>
          <a:custGeom>
            <a:avLst/>
            <a:gdLst/>
            <a:ahLst/>
            <a:cxnLst/>
            <a:rect l="0" t="0" r="0" b="0"/>
            <a:pathLst>
              <a:path w="154241" h="179626">
                <a:moveTo>
                  <a:pt x="8542" y="17145"/>
                </a:moveTo>
                <a:lnTo>
                  <a:pt x="8542" y="12206"/>
                </a:lnTo>
                <a:lnTo>
                  <a:pt x="8542" y="21448"/>
                </a:lnTo>
                <a:lnTo>
                  <a:pt x="7590" y="23823"/>
                </a:lnTo>
                <a:lnTo>
                  <a:pt x="3992" y="29003"/>
                </a:lnTo>
                <a:lnTo>
                  <a:pt x="1757" y="34480"/>
                </a:lnTo>
                <a:lnTo>
                  <a:pt x="764" y="40090"/>
                </a:lnTo>
                <a:lnTo>
                  <a:pt x="499" y="42919"/>
                </a:lnTo>
                <a:lnTo>
                  <a:pt x="323" y="45758"/>
                </a:lnTo>
                <a:lnTo>
                  <a:pt x="126" y="53992"/>
                </a:lnTo>
                <a:lnTo>
                  <a:pt x="0" y="74800"/>
                </a:lnTo>
                <a:lnTo>
                  <a:pt x="943" y="79394"/>
                </a:lnTo>
                <a:lnTo>
                  <a:pt x="2524" y="83410"/>
                </a:lnTo>
                <a:lnTo>
                  <a:pt x="4529" y="87039"/>
                </a:lnTo>
                <a:lnTo>
                  <a:pt x="5867" y="91363"/>
                </a:lnTo>
                <a:lnTo>
                  <a:pt x="6759" y="96151"/>
                </a:lnTo>
                <a:lnTo>
                  <a:pt x="7353" y="101248"/>
                </a:lnTo>
                <a:lnTo>
                  <a:pt x="8702" y="105599"/>
                </a:lnTo>
                <a:lnTo>
                  <a:pt x="10554" y="109452"/>
                </a:lnTo>
                <a:lnTo>
                  <a:pt x="12740" y="112973"/>
                </a:lnTo>
                <a:lnTo>
                  <a:pt x="14198" y="117225"/>
                </a:lnTo>
                <a:lnTo>
                  <a:pt x="15171" y="121965"/>
                </a:lnTo>
                <a:lnTo>
                  <a:pt x="15818" y="127030"/>
                </a:lnTo>
                <a:lnTo>
                  <a:pt x="17203" y="131359"/>
                </a:lnTo>
                <a:lnTo>
                  <a:pt x="19079" y="135198"/>
                </a:lnTo>
                <a:lnTo>
                  <a:pt x="21281" y="138709"/>
                </a:lnTo>
                <a:lnTo>
                  <a:pt x="23702" y="142003"/>
                </a:lnTo>
                <a:lnTo>
                  <a:pt x="26269" y="145151"/>
                </a:lnTo>
                <a:lnTo>
                  <a:pt x="28932" y="148203"/>
                </a:lnTo>
                <a:lnTo>
                  <a:pt x="31661" y="151189"/>
                </a:lnTo>
                <a:lnTo>
                  <a:pt x="37232" y="157048"/>
                </a:lnTo>
                <a:lnTo>
                  <a:pt x="39099" y="159944"/>
                </a:lnTo>
                <a:lnTo>
                  <a:pt x="40343" y="162826"/>
                </a:lnTo>
                <a:lnTo>
                  <a:pt x="41173" y="165701"/>
                </a:lnTo>
                <a:lnTo>
                  <a:pt x="42679" y="167617"/>
                </a:lnTo>
                <a:lnTo>
                  <a:pt x="44635" y="168895"/>
                </a:lnTo>
                <a:lnTo>
                  <a:pt x="46891" y="169747"/>
                </a:lnTo>
                <a:lnTo>
                  <a:pt x="49348" y="171267"/>
                </a:lnTo>
                <a:lnTo>
                  <a:pt x="51939" y="173233"/>
                </a:lnTo>
                <a:lnTo>
                  <a:pt x="54618" y="175496"/>
                </a:lnTo>
                <a:lnTo>
                  <a:pt x="57357" y="177005"/>
                </a:lnTo>
                <a:lnTo>
                  <a:pt x="60136" y="178011"/>
                </a:lnTo>
                <a:lnTo>
                  <a:pt x="62940" y="178682"/>
                </a:lnTo>
                <a:lnTo>
                  <a:pt x="65762" y="179129"/>
                </a:lnTo>
                <a:lnTo>
                  <a:pt x="68597" y="179427"/>
                </a:lnTo>
                <a:lnTo>
                  <a:pt x="71438" y="179625"/>
                </a:lnTo>
                <a:lnTo>
                  <a:pt x="74285" y="178805"/>
                </a:lnTo>
                <a:lnTo>
                  <a:pt x="77136" y="177306"/>
                </a:lnTo>
                <a:lnTo>
                  <a:pt x="79989" y="175354"/>
                </a:lnTo>
                <a:lnTo>
                  <a:pt x="83796" y="174053"/>
                </a:lnTo>
                <a:lnTo>
                  <a:pt x="88239" y="173185"/>
                </a:lnTo>
                <a:lnTo>
                  <a:pt x="93106" y="172607"/>
                </a:lnTo>
                <a:lnTo>
                  <a:pt x="96350" y="171269"/>
                </a:lnTo>
                <a:lnTo>
                  <a:pt x="98513" y="169425"/>
                </a:lnTo>
                <a:lnTo>
                  <a:pt x="99956" y="167242"/>
                </a:lnTo>
                <a:lnTo>
                  <a:pt x="102822" y="164835"/>
                </a:lnTo>
                <a:lnTo>
                  <a:pt x="106638" y="162277"/>
                </a:lnTo>
                <a:lnTo>
                  <a:pt x="111087" y="159620"/>
                </a:lnTo>
                <a:lnTo>
                  <a:pt x="115005" y="155943"/>
                </a:lnTo>
                <a:lnTo>
                  <a:pt x="118570" y="151587"/>
                </a:lnTo>
                <a:lnTo>
                  <a:pt x="121899" y="146778"/>
                </a:lnTo>
                <a:lnTo>
                  <a:pt x="125071" y="142620"/>
                </a:lnTo>
                <a:lnTo>
                  <a:pt x="128138" y="138895"/>
                </a:lnTo>
                <a:lnTo>
                  <a:pt x="131135" y="135459"/>
                </a:lnTo>
                <a:lnTo>
                  <a:pt x="134086" y="131264"/>
                </a:lnTo>
                <a:lnTo>
                  <a:pt x="137006" y="126562"/>
                </a:lnTo>
                <a:lnTo>
                  <a:pt x="139904" y="121522"/>
                </a:lnTo>
                <a:lnTo>
                  <a:pt x="141837" y="116257"/>
                </a:lnTo>
                <a:lnTo>
                  <a:pt x="143125" y="110842"/>
                </a:lnTo>
                <a:lnTo>
                  <a:pt x="143984" y="105327"/>
                </a:lnTo>
                <a:lnTo>
                  <a:pt x="145509" y="99745"/>
                </a:lnTo>
                <a:lnTo>
                  <a:pt x="147479" y="94120"/>
                </a:lnTo>
                <a:lnTo>
                  <a:pt x="149744" y="88464"/>
                </a:lnTo>
                <a:lnTo>
                  <a:pt x="151254" y="83741"/>
                </a:lnTo>
                <a:lnTo>
                  <a:pt x="152261" y="79640"/>
                </a:lnTo>
                <a:lnTo>
                  <a:pt x="152933" y="75954"/>
                </a:lnTo>
                <a:lnTo>
                  <a:pt x="153380" y="71591"/>
                </a:lnTo>
                <a:lnTo>
                  <a:pt x="153678" y="66777"/>
                </a:lnTo>
                <a:lnTo>
                  <a:pt x="154009" y="57301"/>
                </a:lnTo>
                <a:lnTo>
                  <a:pt x="154240" y="44952"/>
                </a:lnTo>
                <a:lnTo>
                  <a:pt x="151719" y="41251"/>
                </a:lnTo>
                <a:lnTo>
                  <a:pt x="147424" y="36431"/>
                </a:lnTo>
                <a:lnTo>
                  <a:pt x="142340" y="31114"/>
                </a:lnTo>
                <a:lnTo>
                  <a:pt x="134122" y="22766"/>
                </a:lnTo>
                <a:lnTo>
                  <a:pt x="130363" y="20892"/>
                </a:lnTo>
                <a:lnTo>
                  <a:pt x="125951" y="19643"/>
                </a:lnTo>
                <a:lnTo>
                  <a:pt x="121105" y="18810"/>
                </a:lnTo>
                <a:lnTo>
                  <a:pt x="116921" y="17303"/>
                </a:lnTo>
                <a:lnTo>
                  <a:pt x="113180" y="15345"/>
                </a:lnTo>
                <a:lnTo>
                  <a:pt x="109733" y="13088"/>
                </a:lnTo>
                <a:lnTo>
                  <a:pt x="105530" y="11583"/>
                </a:lnTo>
                <a:lnTo>
                  <a:pt x="100823" y="10580"/>
                </a:lnTo>
                <a:lnTo>
                  <a:pt x="95781" y="9911"/>
                </a:lnTo>
                <a:lnTo>
                  <a:pt x="91466" y="9465"/>
                </a:lnTo>
                <a:lnTo>
                  <a:pt x="87637" y="9167"/>
                </a:lnTo>
                <a:lnTo>
                  <a:pt x="84132" y="8969"/>
                </a:lnTo>
                <a:lnTo>
                  <a:pt x="79891" y="7884"/>
                </a:lnTo>
                <a:lnTo>
                  <a:pt x="75158" y="6209"/>
                </a:lnTo>
                <a:lnTo>
                  <a:pt x="70097" y="4139"/>
                </a:lnTo>
                <a:lnTo>
                  <a:pt x="65771" y="2760"/>
                </a:lnTo>
                <a:lnTo>
                  <a:pt x="61935" y="1840"/>
                </a:lnTo>
                <a:lnTo>
                  <a:pt x="58425" y="1227"/>
                </a:lnTo>
                <a:lnTo>
                  <a:pt x="55132" y="818"/>
                </a:lnTo>
                <a:lnTo>
                  <a:pt x="51985" y="545"/>
                </a:lnTo>
                <a:lnTo>
                  <a:pt x="48934" y="364"/>
                </a:lnTo>
                <a:lnTo>
                  <a:pt x="43004" y="162"/>
                </a:lnTo>
                <a:lnTo>
                  <a:pt x="31436" y="32"/>
                </a:lnTo>
                <a:lnTo>
                  <a:pt x="85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73"/>
          <p:cNvSpPr/>
          <p:nvPr/>
        </p:nvSpPr>
        <p:spPr>
          <a:xfrm>
            <a:off x="6689407" y="4140517"/>
            <a:ext cx="94299" cy="205741"/>
          </a:xfrm>
          <a:custGeom>
            <a:avLst/>
            <a:gdLst/>
            <a:ahLst/>
            <a:cxnLst/>
            <a:rect l="0" t="0" r="0" b="0"/>
            <a:pathLst>
              <a:path w="94299" h="20574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6844"/>
                </a:lnTo>
                <a:lnTo>
                  <a:pt x="10584" y="9325"/>
                </a:lnTo>
                <a:lnTo>
                  <a:pt x="12770" y="11932"/>
                </a:lnTo>
                <a:lnTo>
                  <a:pt x="15182" y="14622"/>
                </a:lnTo>
                <a:lnTo>
                  <a:pt x="20400" y="20151"/>
                </a:lnTo>
                <a:lnTo>
                  <a:pt x="22172" y="22959"/>
                </a:lnTo>
                <a:lnTo>
                  <a:pt x="24142" y="28619"/>
                </a:lnTo>
                <a:lnTo>
                  <a:pt x="25620" y="31462"/>
                </a:lnTo>
                <a:lnTo>
                  <a:pt x="27557" y="34310"/>
                </a:lnTo>
                <a:lnTo>
                  <a:pt x="29802" y="37161"/>
                </a:lnTo>
                <a:lnTo>
                  <a:pt x="32250" y="40966"/>
                </a:lnTo>
                <a:lnTo>
                  <a:pt x="34836" y="45408"/>
                </a:lnTo>
                <a:lnTo>
                  <a:pt x="37511" y="50275"/>
                </a:lnTo>
                <a:lnTo>
                  <a:pt x="40248" y="54472"/>
                </a:lnTo>
                <a:lnTo>
                  <a:pt x="43024" y="58222"/>
                </a:lnTo>
                <a:lnTo>
                  <a:pt x="45828" y="61675"/>
                </a:lnTo>
                <a:lnTo>
                  <a:pt x="47697" y="65882"/>
                </a:lnTo>
                <a:lnTo>
                  <a:pt x="48943" y="70591"/>
                </a:lnTo>
                <a:lnTo>
                  <a:pt x="49773" y="75636"/>
                </a:lnTo>
                <a:lnTo>
                  <a:pt x="51280" y="80904"/>
                </a:lnTo>
                <a:lnTo>
                  <a:pt x="53237" y="86321"/>
                </a:lnTo>
                <a:lnTo>
                  <a:pt x="55494" y="91837"/>
                </a:lnTo>
                <a:lnTo>
                  <a:pt x="57950" y="97420"/>
                </a:lnTo>
                <a:lnTo>
                  <a:pt x="63221" y="108703"/>
                </a:lnTo>
                <a:lnTo>
                  <a:pt x="65007" y="114379"/>
                </a:lnTo>
                <a:lnTo>
                  <a:pt x="66198" y="120067"/>
                </a:lnTo>
                <a:lnTo>
                  <a:pt x="66992" y="125765"/>
                </a:lnTo>
                <a:lnTo>
                  <a:pt x="67521" y="130516"/>
                </a:lnTo>
                <a:lnTo>
                  <a:pt x="67874" y="134636"/>
                </a:lnTo>
                <a:lnTo>
                  <a:pt x="68109" y="138335"/>
                </a:lnTo>
                <a:lnTo>
                  <a:pt x="69219" y="141753"/>
                </a:lnTo>
                <a:lnTo>
                  <a:pt x="70911" y="144984"/>
                </a:lnTo>
                <a:lnTo>
                  <a:pt x="72992" y="148092"/>
                </a:lnTo>
                <a:lnTo>
                  <a:pt x="74378" y="152068"/>
                </a:lnTo>
                <a:lnTo>
                  <a:pt x="75304" y="156623"/>
                </a:lnTo>
                <a:lnTo>
                  <a:pt x="75920" y="161566"/>
                </a:lnTo>
                <a:lnTo>
                  <a:pt x="76331" y="165813"/>
                </a:lnTo>
                <a:lnTo>
                  <a:pt x="76604" y="169597"/>
                </a:lnTo>
                <a:lnTo>
                  <a:pt x="76787" y="173072"/>
                </a:lnTo>
                <a:lnTo>
                  <a:pt x="77862" y="176342"/>
                </a:lnTo>
                <a:lnTo>
                  <a:pt x="79530" y="179474"/>
                </a:lnTo>
                <a:lnTo>
                  <a:pt x="84502" y="186793"/>
                </a:lnTo>
                <a:lnTo>
                  <a:pt x="85181" y="190334"/>
                </a:lnTo>
                <a:lnTo>
                  <a:pt x="85363" y="192612"/>
                </a:lnTo>
                <a:lnTo>
                  <a:pt x="86436" y="195083"/>
                </a:lnTo>
                <a:lnTo>
                  <a:pt x="88104" y="197683"/>
                </a:lnTo>
                <a:lnTo>
                  <a:pt x="94298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74"/>
          <p:cNvSpPr/>
          <p:nvPr/>
        </p:nvSpPr>
        <p:spPr>
          <a:xfrm>
            <a:off x="6826567" y="4114809"/>
            <a:ext cx="171451" cy="111425"/>
          </a:xfrm>
          <a:custGeom>
            <a:avLst/>
            <a:gdLst/>
            <a:ahLst/>
            <a:cxnLst/>
            <a:rect l="0" t="0" r="0" b="0"/>
            <a:pathLst>
              <a:path w="171451" h="111425">
                <a:moveTo>
                  <a:pt x="0" y="8563"/>
                </a:moveTo>
                <a:lnTo>
                  <a:pt x="0" y="0"/>
                </a:lnTo>
                <a:lnTo>
                  <a:pt x="0" y="102463"/>
                </a:lnTo>
                <a:lnTo>
                  <a:pt x="4551" y="102743"/>
                </a:lnTo>
                <a:lnTo>
                  <a:pt x="5891" y="103735"/>
                </a:lnTo>
                <a:lnTo>
                  <a:pt x="6785" y="105348"/>
                </a:lnTo>
                <a:lnTo>
                  <a:pt x="7381" y="107377"/>
                </a:lnTo>
                <a:lnTo>
                  <a:pt x="8731" y="108729"/>
                </a:lnTo>
                <a:lnTo>
                  <a:pt x="10583" y="109630"/>
                </a:lnTo>
                <a:lnTo>
                  <a:pt x="15849" y="111077"/>
                </a:lnTo>
                <a:lnTo>
                  <a:pt x="19109" y="111275"/>
                </a:lnTo>
                <a:lnTo>
                  <a:pt x="24686" y="111363"/>
                </a:lnTo>
                <a:lnTo>
                  <a:pt x="44643" y="111424"/>
                </a:lnTo>
                <a:lnTo>
                  <a:pt x="47860" y="110474"/>
                </a:lnTo>
                <a:lnTo>
                  <a:pt x="50957" y="108889"/>
                </a:lnTo>
                <a:lnTo>
                  <a:pt x="53974" y="106879"/>
                </a:lnTo>
                <a:lnTo>
                  <a:pt x="57890" y="105540"/>
                </a:lnTo>
                <a:lnTo>
                  <a:pt x="62406" y="104647"/>
                </a:lnTo>
                <a:lnTo>
                  <a:pt x="67321" y="104052"/>
                </a:lnTo>
                <a:lnTo>
                  <a:pt x="71551" y="102702"/>
                </a:lnTo>
                <a:lnTo>
                  <a:pt x="75324" y="100850"/>
                </a:lnTo>
                <a:lnTo>
                  <a:pt x="78790" y="98663"/>
                </a:lnTo>
                <a:lnTo>
                  <a:pt x="83007" y="97204"/>
                </a:lnTo>
                <a:lnTo>
                  <a:pt x="87723" y="96232"/>
                </a:lnTo>
                <a:lnTo>
                  <a:pt x="92772" y="95584"/>
                </a:lnTo>
                <a:lnTo>
                  <a:pt x="97091" y="95153"/>
                </a:lnTo>
                <a:lnTo>
                  <a:pt x="100922" y="94865"/>
                </a:lnTo>
                <a:lnTo>
                  <a:pt x="104430" y="94672"/>
                </a:lnTo>
                <a:lnTo>
                  <a:pt x="113406" y="94459"/>
                </a:lnTo>
                <a:lnTo>
                  <a:pt x="171450" y="942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75"/>
          <p:cNvSpPr/>
          <p:nvPr/>
        </p:nvSpPr>
        <p:spPr>
          <a:xfrm>
            <a:off x="6929437" y="4097654"/>
            <a:ext cx="42864" cy="248559"/>
          </a:xfrm>
          <a:custGeom>
            <a:avLst/>
            <a:gdLst/>
            <a:ahLst/>
            <a:cxnLst/>
            <a:rect l="0" t="0" r="0" b="0"/>
            <a:pathLst>
              <a:path w="42864" h="248559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1"/>
                </a:lnTo>
                <a:lnTo>
                  <a:pt x="6845" y="16134"/>
                </a:lnTo>
                <a:lnTo>
                  <a:pt x="9326" y="20281"/>
                </a:lnTo>
                <a:lnTo>
                  <a:pt x="11932" y="24951"/>
                </a:lnTo>
                <a:lnTo>
                  <a:pt x="13670" y="29969"/>
                </a:lnTo>
                <a:lnTo>
                  <a:pt x="14829" y="35220"/>
                </a:lnTo>
                <a:lnTo>
                  <a:pt x="15601" y="40625"/>
                </a:lnTo>
                <a:lnTo>
                  <a:pt x="17068" y="47086"/>
                </a:lnTo>
                <a:lnTo>
                  <a:pt x="18999" y="54251"/>
                </a:lnTo>
                <a:lnTo>
                  <a:pt x="21239" y="61885"/>
                </a:lnTo>
                <a:lnTo>
                  <a:pt x="22731" y="68879"/>
                </a:lnTo>
                <a:lnTo>
                  <a:pt x="23727" y="75447"/>
                </a:lnTo>
                <a:lnTo>
                  <a:pt x="24391" y="81731"/>
                </a:lnTo>
                <a:lnTo>
                  <a:pt x="24833" y="88778"/>
                </a:lnTo>
                <a:lnTo>
                  <a:pt x="25325" y="104227"/>
                </a:lnTo>
                <a:lnTo>
                  <a:pt x="25683" y="149874"/>
                </a:lnTo>
                <a:lnTo>
                  <a:pt x="25718" y="233779"/>
                </a:lnTo>
                <a:lnTo>
                  <a:pt x="26670" y="236816"/>
                </a:lnTo>
                <a:lnTo>
                  <a:pt x="28258" y="239792"/>
                </a:lnTo>
                <a:lnTo>
                  <a:pt x="34259" y="248558"/>
                </a:lnTo>
                <a:lnTo>
                  <a:pt x="42863" y="2400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76"/>
          <p:cNvSpPr/>
          <p:nvPr/>
        </p:nvSpPr>
        <p:spPr>
          <a:xfrm>
            <a:off x="7040880" y="4114800"/>
            <a:ext cx="145336" cy="179988"/>
          </a:xfrm>
          <a:custGeom>
            <a:avLst/>
            <a:gdLst/>
            <a:ahLst/>
            <a:cxnLst/>
            <a:rect l="0" t="0" r="0" b="0"/>
            <a:pathLst>
              <a:path w="145336" h="179988">
                <a:moveTo>
                  <a:pt x="17145" y="0"/>
                </a:moveTo>
                <a:lnTo>
                  <a:pt x="17145" y="20151"/>
                </a:lnTo>
                <a:lnTo>
                  <a:pt x="16193" y="22959"/>
                </a:lnTo>
                <a:lnTo>
                  <a:pt x="14605" y="25783"/>
                </a:lnTo>
                <a:lnTo>
                  <a:pt x="12594" y="28619"/>
                </a:lnTo>
                <a:lnTo>
                  <a:pt x="11253" y="32414"/>
                </a:lnTo>
                <a:lnTo>
                  <a:pt x="10360" y="36849"/>
                </a:lnTo>
                <a:lnTo>
                  <a:pt x="9764" y="41711"/>
                </a:lnTo>
                <a:lnTo>
                  <a:pt x="8414" y="45904"/>
                </a:lnTo>
                <a:lnTo>
                  <a:pt x="6561" y="49653"/>
                </a:lnTo>
                <a:lnTo>
                  <a:pt x="4375" y="53104"/>
                </a:lnTo>
                <a:lnTo>
                  <a:pt x="2916" y="57310"/>
                </a:lnTo>
                <a:lnTo>
                  <a:pt x="1944" y="62019"/>
                </a:lnTo>
                <a:lnTo>
                  <a:pt x="1296" y="67064"/>
                </a:lnTo>
                <a:lnTo>
                  <a:pt x="863" y="72332"/>
                </a:lnTo>
                <a:lnTo>
                  <a:pt x="576" y="77748"/>
                </a:lnTo>
                <a:lnTo>
                  <a:pt x="170" y="91934"/>
                </a:lnTo>
                <a:lnTo>
                  <a:pt x="33" y="109811"/>
                </a:lnTo>
                <a:lnTo>
                  <a:pt x="974" y="114165"/>
                </a:lnTo>
                <a:lnTo>
                  <a:pt x="2555" y="118020"/>
                </a:lnTo>
                <a:lnTo>
                  <a:pt x="4561" y="121542"/>
                </a:lnTo>
                <a:lnTo>
                  <a:pt x="5898" y="125796"/>
                </a:lnTo>
                <a:lnTo>
                  <a:pt x="6789" y="130536"/>
                </a:lnTo>
                <a:lnTo>
                  <a:pt x="7383" y="135602"/>
                </a:lnTo>
                <a:lnTo>
                  <a:pt x="8732" y="139931"/>
                </a:lnTo>
                <a:lnTo>
                  <a:pt x="10584" y="143770"/>
                </a:lnTo>
                <a:lnTo>
                  <a:pt x="12771" y="147281"/>
                </a:lnTo>
                <a:lnTo>
                  <a:pt x="15181" y="150575"/>
                </a:lnTo>
                <a:lnTo>
                  <a:pt x="17741" y="153723"/>
                </a:lnTo>
                <a:lnTo>
                  <a:pt x="20399" y="156774"/>
                </a:lnTo>
                <a:lnTo>
                  <a:pt x="22172" y="159761"/>
                </a:lnTo>
                <a:lnTo>
                  <a:pt x="23353" y="162705"/>
                </a:lnTo>
                <a:lnTo>
                  <a:pt x="24142" y="165620"/>
                </a:lnTo>
                <a:lnTo>
                  <a:pt x="26571" y="167563"/>
                </a:lnTo>
                <a:lnTo>
                  <a:pt x="30097" y="168859"/>
                </a:lnTo>
                <a:lnTo>
                  <a:pt x="34352" y="169722"/>
                </a:lnTo>
                <a:lnTo>
                  <a:pt x="38142" y="171251"/>
                </a:lnTo>
                <a:lnTo>
                  <a:pt x="41620" y="173222"/>
                </a:lnTo>
                <a:lnTo>
                  <a:pt x="44892" y="175489"/>
                </a:lnTo>
                <a:lnTo>
                  <a:pt x="48026" y="177000"/>
                </a:lnTo>
                <a:lnTo>
                  <a:pt x="51066" y="178007"/>
                </a:lnTo>
                <a:lnTo>
                  <a:pt x="54047" y="178679"/>
                </a:lnTo>
                <a:lnTo>
                  <a:pt x="56986" y="179127"/>
                </a:lnTo>
                <a:lnTo>
                  <a:pt x="59898" y="179425"/>
                </a:lnTo>
                <a:lnTo>
                  <a:pt x="62792" y="179625"/>
                </a:lnTo>
                <a:lnTo>
                  <a:pt x="65673" y="179757"/>
                </a:lnTo>
                <a:lnTo>
                  <a:pt x="71416" y="179904"/>
                </a:lnTo>
                <a:lnTo>
                  <a:pt x="80003" y="179987"/>
                </a:lnTo>
                <a:lnTo>
                  <a:pt x="82863" y="179046"/>
                </a:lnTo>
                <a:lnTo>
                  <a:pt x="85722" y="177467"/>
                </a:lnTo>
                <a:lnTo>
                  <a:pt x="88580" y="175461"/>
                </a:lnTo>
                <a:lnTo>
                  <a:pt x="91438" y="174124"/>
                </a:lnTo>
                <a:lnTo>
                  <a:pt x="94296" y="173232"/>
                </a:lnTo>
                <a:lnTo>
                  <a:pt x="97154" y="172638"/>
                </a:lnTo>
                <a:lnTo>
                  <a:pt x="100012" y="171289"/>
                </a:lnTo>
                <a:lnTo>
                  <a:pt x="102870" y="169438"/>
                </a:lnTo>
                <a:lnTo>
                  <a:pt x="105727" y="167251"/>
                </a:lnTo>
                <a:lnTo>
                  <a:pt x="108585" y="164841"/>
                </a:lnTo>
                <a:lnTo>
                  <a:pt x="111442" y="162281"/>
                </a:lnTo>
                <a:lnTo>
                  <a:pt x="114299" y="159622"/>
                </a:lnTo>
                <a:lnTo>
                  <a:pt x="117157" y="155945"/>
                </a:lnTo>
                <a:lnTo>
                  <a:pt x="120014" y="151588"/>
                </a:lnTo>
                <a:lnTo>
                  <a:pt x="122872" y="146779"/>
                </a:lnTo>
                <a:lnTo>
                  <a:pt x="125729" y="142620"/>
                </a:lnTo>
                <a:lnTo>
                  <a:pt x="128587" y="138895"/>
                </a:lnTo>
                <a:lnTo>
                  <a:pt x="131445" y="135459"/>
                </a:lnTo>
                <a:lnTo>
                  <a:pt x="133349" y="131263"/>
                </a:lnTo>
                <a:lnTo>
                  <a:pt x="134620" y="126562"/>
                </a:lnTo>
                <a:lnTo>
                  <a:pt x="135466" y="121522"/>
                </a:lnTo>
                <a:lnTo>
                  <a:pt x="136983" y="117209"/>
                </a:lnTo>
                <a:lnTo>
                  <a:pt x="138947" y="113382"/>
                </a:lnTo>
                <a:lnTo>
                  <a:pt x="141209" y="109878"/>
                </a:lnTo>
                <a:lnTo>
                  <a:pt x="142717" y="105637"/>
                </a:lnTo>
                <a:lnTo>
                  <a:pt x="143722" y="100904"/>
                </a:lnTo>
                <a:lnTo>
                  <a:pt x="144392" y="95844"/>
                </a:lnTo>
                <a:lnTo>
                  <a:pt x="144839" y="91519"/>
                </a:lnTo>
                <a:lnTo>
                  <a:pt x="145137" y="87683"/>
                </a:lnTo>
                <a:lnTo>
                  <a:pt x="145335" y="84172"/>
                </a:lnTo>
                <a:lnTo>
                  <a:pt x="144515" y="80880"/>
                </a:lnTo>
                <a:lnTo>
                  <a:pt x="143016" y="77732"/>
                </a:lnTo>
                <a:lnTo>
                  <a:pt x="141064" y="74681"/>
                </a:lnTo>
                <a:lnTo>
                  <a:pt x="138810" y="70742"/>
                </a:lnTo>
                <a:lnTo>
                  <a:pt x="133766" y="61286"/>
                </a:lnTo>
                <a:lnTo>
                  <a:pt x="132039" y="57050"/>
                </a:lnTo>
                <a:lnTo>
                  <a:pt x="130889" y="53273"/>
                </a:lnTo>
                <a:lnTo>
                  <a:pt x="130121" y="49803"/>
                </a:lnTo>
                <a:lnTo>
                  <a:pt x="128657" y="46537"/>
                </a:lnTo>
                <a:lnTo>
                  <a:pt x="126729" y="43407"/>
                </a:lnTo>
                <a:lnTo>
                  <a:pt x="124491" y="40368"/>
                </a:lnTo>
                <a:lnTo>
                  <a:pt x="121093" y="37389"/>
                </a:lnTo>
                <a:lnTo>
                  <a:pt x="116924" y="34451"/>
                </a:lnTo>
                <a:lnTo>
                  <a:pt x="112239" y="31540"/>
                </a:lnTo>
                <a:lnTo>
                  <a:pt x="108164" y="28646"/>
                </a:lnTo>
                <a:lnTo>
                  <a:pt x="104493" y="25765"/>
                </a:lnTo>
                <a:lnTo>
                  <a:pt x="101094" y="22892"/>
                </a:lnTo>
                <a:lnTo>
                  <a:pt x="97876" y="20023"/>
                </a:lnTo>
                <a:lnTo>
                  <a:pt x="91760" y="14297"/>
                </a:lnTo>
                <a:lnTo>
                  <a:pt x="87843" y="12388"/>
                </a:lnTo>
                <a:lnTo>
                  <a:pt x="83327" y="11117"/>
                </a:lnTo>
                <a:lnTo>
                  <a:pt x="78411" y="10268"/>
                </a:lnTo>
                <a:lnTo>
                  <a:pt x="74181" y="8751"/>
                </a:lnTo>
                <a:lnTo>
                  <a:pt x="70409" y="6786"/>
                </a:lnTo>
                <a:lnTo>
                  <a:pt x="66941" y="4524"/>
                </a:lnTo>
                <a:lnTo>
                  <a:pt x="63678" y="3016"/>
                </a:lnTo>
                <a:lnTo>
                  <a:pt x="60549" y="2011"/>
                </a:lnTo>
                <a:lnTo>
                  <a:pt x="57511" y="1341"/>
                </a:lnTo>
                <a:lnTo>
                  <a:pt x="53581" y="894"/>
                </a:lnTo>
                <a:lnTo>
                  <a:pt x="49056" y="596"/>
                </a:lnTo>
                <a:lnTo>
                  <a:pt x="39900" y="264"/>
                </a:lnTo>
                <a:lnTo>
                  <a:pt x="29390" y="78"/>
                </a:lnTo>
                <a:lnTo>
                  <a:pt x="23222" y="35"/>
                </a:lnTo>
                <a:lnTo>
                  <a:pt x="20244" y="975"/>
                </a:lnTo>
                <a:lnTo>
                  <a:pt x="17306" y="2555"/>
                </a:lnTo>
                <a:lnTo>
                  <a:pt x="10297" y="7384"/>
                </a:lnTo>
                <a:lnTo>
                  <a:pt x="6799" y="10584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In summary, a trapezoid is a special quadrilateral in which </a:t>
            </a:r>
            <a:r>
              <a:rPr lang="en-US" sz="2800" b="1"/>
              <a:t>exactly one pair of opposite sides is parallel. </a:t>
            </a:r>
          </a:p>
          <a:p>
            <a:pPr>
              <a:lnSpc>
                <a:spcPct val="90000"/>
              </a:lnSpc>
            </a:pPr>
            <a:r>
              <a:rPr lang="en-US" sz="2800"/>
              <a:t>This, of course, means that </a:t>
            </a:r>
            <a:r>
              <a:rPr lang="en-US" sz="2800" b="1"/>
              <a:t>a trapezoid is never a parallelogram </a:t>
            </a:r>
            <a:r>
              <a:rPr lang="en-US" sz="2800"/>
              <a:t>since a parallelogram must have both pairs of opposite sides parallel.</a:t>
            </a:r>
          </a:p>
          <a:p>
            <a:pPr>
              <a:lnSpc>
                <a:spcPct val="90000"/>
              </a:lnSpc>
            </a:pPr>
            <a:r>
              <a:rPr lang="en-US" sz="2800"/>
              <a:t>An </a:t>
            </a:r>
            <a:r>
              <a:rPr lang="en-US" sz="2800" b="1"/>
              <a:t>isosclele trapezoid </a:t>
            </a:r>
            <a:r>
              <a:rPr lang="en-US" sz="2800"/>
              <a:t>is a trapezoid in which the legs are congruent ( which in turn means that the base angle and the diagonals are also congruent.).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</a:t>
            </a:r>
          </a:p>
          <a:p>
            <a:r>
              <a:rPr lang="en-US" dirty="0" smtClean="0"/>
              <a:t>Learn about trapezoids.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r>
              <a:rPr lang="en-US" dirty="0" smtClean="0"/>
              <a:t>Participate appropriately.</a:t>
            </a:r>
          </a:p>
          <a:p>
            <a:r>
              <a:rPr lang="en-US" dirty="0" smtClean="0"/>
              <a:t>Demonstrate understanding in writing.</a:t>
            </a:r>
            <a:endParaRPr lang="en-US" dirty="0"/>
          </a:p>
        </p:txBody>
      </p:sp>
      <p:sp>
        <p:nvSpPr>
          <p:cNvPr id="4" name="SMARTPenAnnotation336"/>
          <p:cNvSpPr/>
          <p:nvPr/>
        </p:nvSpPr>
        <p:spPr>
          <a:xfrm>
            <a:off x="5129243" y="2340292"/>
            <a:ext cx="651480" cy="445726"/>
          </a:xfrm>
          <a:custGeom>
            <a:avLst/>
            <a:gdLst/>
            <a:ahLst/>
            <a:cxnLst/>
            <a:rect l="0" t="0" r="0" b="0"/>
            <a:pathLst>
              <a:path w="651480" h="445726">
                <a:moveTo>
                  <a:pt x="8541" y="282893"/>
                </a:moveTo>
                <a:lnTo>
                  <a:pt x="0" y="282893"/>
                </a:lnTo>
                <a:lnTo>
                  <a:pt x="4529" y="287444"/>
                </a:lnTo>
                <a:lnTo>
                  <a:pt x="5867" y="289737"/>
                </a:lnTo>
                <a:lnTo>
                  <a:pt x="8701" y="297515"/>
                </a:lnTo>
                <a:lnTo>
                  <a:pt x="12740" y="303044"/>
                </a:lnTo>
                <a:lnTo>
                  <a:pt x="14198" y="306804"/>
                </a:lnTo>
                <a:lnTo>
                  <a:pt x="17202" y="320246"/>
                </a:lnTo>
                <a:lnTo>
                  <a:pt x="23702" y="331637"/>
                </a:lnTo>
                <a:lnTo>
                  <a:pt x="28932" y="341387"/>
                </a:lnTo>
                <a:lnTo>
                  <a:pt x="37231" y="357586"/>
                </a:lnTo>
                <a:lnTo>
                  <a:pt x="45723" y="369900"/>
                </a:lnTo>
                <a:lnTo>
                  <a:pt x="54272" y="379581"/>
                </a:lnTo>
                <a:lnTo>
                  <a:pt x="56173" y="383546"/>
                </a:lnTo>
                <a:lnTo>
                  <a:pt x="58286" y="393033"/>
                </a:lnTo>
                <a:lnTo>
                  <a:pt x="64306" y="403599"/>
                </a:lnTo>
                <a:lnTo>
                  <a:pt x="71425" y="413692"/>
                </a:lnTo>
                <a:lnTo>
                  <a:pt x="76386" y="424730"/>
                </a:lnTo>
                <a:lnTo>
                  <a:pt x="86113" y="436993"/>
                </a:lnTo>
                <a:lnTo>
                  <a:pt x="88831" y="439919"/>
                </a:lnTo>
                <a:lnTo>
                  <a:pt x="91596" y="441869"/>
                </a:lnTo>
                <a:lnTo>
                  <a:pt x="97207" y="444036"/>
                </a:lnTo>
                <a:lnTo>
                  <a:pt x="108571" y="445428"/>
                </a:lnTo>
                <a:lnTo>
                  <a:pt x="122844" y="445725"/>
                </a:lnTo>
                <a:lnTo>
                  <a:pt x="131098" y="443210"/>
                </a:lnTo>
                <a:lnTo>
                  <a:pt x="135966" y="441206"/>
                </a:lnTo>
                <a:lnTo>
                  <a:pt x="140164" y="437965"/>
                </a:lnTo>
                <a:lnTo>
                  <a:pt x="147368" y="429284"/>
                </a:lnTo>
                <a:lnTo>
                  <a:pt x="158824" y="416535"/>
                </a:lnTo>
                <a:lnTo>
                  <a:pt x="165880" y="409135"/>
                </a:lnTo>
                <a:lnTo>
                  <a:pt x="181340" y="395833"/>
                </a:lnTo>
                <a:lnTo>
                  <a:pt x="189463" y="389619"/>
                </a:lnTo>
                <a:lnTo>
                  <a:pt x="197736" y="381666"/>
                </a:lnTo>
                <a:lnTo>
                  <a:pt x="206109" y="372554"/>
                </a:lnTo>
                <a:lnTo>
                  <a:pt x="214548" y="362669"/>
                </a:lnTo>
                <a:lnTo>
                  <a:pt x="223984" y="353222"/>
                </a:lnTo>
                <a:lnTo>
                  <a:pt x="234085" y="344066"/>
                </a:lnTo>
                <a:lnTo>
                  <a:pt x="244629" y="335105"/>
                </a:lnTo>
                <a:lnTo>
                  <a:pt x="255468" y="325321"/>
                </a:lnTo>
                <a:lnTo>
                  <a:pt x="277672" y="304289"/>
                </a:lnTo>
                <a:lnTo>
                  <a:pt x="287974" y="293347"/>
                </a:lnTo>
                <a:lnTo>
                  <a:pt x="297700" y="282242"/>
                </a:lnTo>
                <a:lnTo>
                  <a:pt x="307041" y="271029"/>
                </a:lnTo>
                <a:lnTo>
                  <a:pt x="317079" y="260696"/>
                </a:lnTo>
                <a:lnTo>
                  <a:pt x="327581" y="250950"/>
                </a:lnTo>
                <a:lnTo>
                  <a:pt x="338392" y="241595"/>
                </a:lnTo>
                <a:lnTo>
                  <a:pt x="349409" y="231548"/>
                </a:lnTo>
                <a:lnTo>
                  <a:pt x="371811" y="210225"/>
                </a:lnTo>
                <a:lnTo>
                  <a:pt x="405843" y="176801"/>
                </a:lnTo>
                <a:lnTo>
                  <a:pt x="417237" y="166445"/>
                </a:lnTo>
                <a:lnTo>
                  <a:pt x="428643" y="156683"/>
                </a:lnTo>
                <a:lnTo>
                  <a:pt x="440056" y="147318"/>
                </a:lnTo>
                <a:lnTo>
                  <a:pt x="450523" y="138217"/>
                </a:lnTo>
                <a:lnTo>
                  <a:pt x="460358" y="129292"/>
                </a:lnTo>
                <a:lnTo>
                  <a:pt x="469773" y="120485"/>
                </a:lnTo>
                <a:lnTo>
                  <a:pt x="478907" y="112708"/>
                </a:lnTo>
                <a:lnTo>
                  <a:pt x="496676" y="98988"/>
                </a:lnTo>
                <a:lnTo>
                  <a:pt x="527295" y="76002"/>
                </a:lnTo>
                <a:lnTo>
                  <a:pt x="536304" y="68766"/>
                </a:lnTo>
                <a:lnTo>
                  <a:pt x="551395" y="55645"/>
                </a:lnTo>
                <a:lnTo>
                  <a:pt x="566993" y="43464"/>
                </a:lnTo>
                <a:lnTo>
                  <a:pt x="582497" y="32652"/>
                </a:lnTo>
                <a:lnTo>
                  <a:pt x="595738" y="24672"/>
                </a:lnTo>
                <a:lnTo>
                  <a:pt x="610513" y="17951"/>
                </a:lnTo>
                <a:lnTo>
                  <a:pt x="629816" y="11351"/>
                </a:lnTo>
                <a:lnTo>
                  <a:pt x="634179" y="10425"/>
                </a:lnTo>
                <a:lnTo>
                  <a:pt x="641568" y="6856"/>
                </a:lnTo>
                <a:lnTo>
                  <a:pt x="65147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37"/>
          <p:cNvSpPr/>
          <p:nvPr/>
        </p:nvSpPr>
        <p:spPr>
          <a:xfrm>
            <a:off x="5438175" y="3994785"/>
            <a:ext cx="548288" cy="437156"/>
          </a:xfrm>
          <a:custGeom>
            <a:avLst/>
            <a:gdLst/>
            <a:ahLst/>
            <a:cxnLst/>
            <a:rect l="0" t="0" r="0" b="0"/>
            <a:pathLst>
              <a:path w="548288" h="437156">
                <a:moveTo>
                  <a:pt x="8220" y="342900"/>
                </a:moveTo>
                <a:lnTo>
                  <a:pt x="0" y="342900"/>
                </a:lnTo>
                <a:lnTo>
                  <a:pt x="7059" y="342900"/>
                </a:lnTo>
                <a:lnTo>
                  <a:pt x="14834" y="349744"/>
                </a:lnTo>
                <a:lnTo>
                  <a:pt x="33990" y="368683"/>
                </a:lnTo>
                <a:lnTo>
                  <a:pt x="62513" y="397193"/>
                </a:lnTo>
                <a:lnTo>
                  <a:pt x="64417" y="401003"/>
                </a:lnTo>
                <a:lnTo>
                  <a:pt x="66534" y="410316"/>
                </a:lnTo>
                <a:lnTo>
                  <a:pt x="68051" y="413561"/>
                </a:lnTo>
                <a:lnTo>
                  <a:pt x="70015" y="415725"/>
                </a:lnTo>
                <a:lnTo>
                  <a:pt x="77330" y="421310"/>
                </a:lnTo>
                <a:lnTo>
                  <a:pt x="88334" y="431731"/>
                </a:lnTo>
                <a:lnTo>
                  <a:pt x="91157" y="433553"/>
                </a:lnTo>
                <a:lnTo>
                  <a:pt x="96833" y="435577"/>
                </a:lnTo>
                <a:lnTo>
                  <a:pt x="108238" y="436877"/>
                </a:lnTo>
                <a:lnTo>
                  <a:pt x="122520" y="437155"/>
                </a:lnTo>
                <a:lnTo>
                  <a:pt x="125378" y="436217"/>
                </a:lnTo>
                <a:lnTo>
                  <a:pt x="144215" y="425262"/>
                </a:lnTo>
                <a:lnTo>
                  <a:pt x="160169" y="412494"/>
                </a:lnTo>
                <a:lnTo>
                  <a:pt x="166669" y="405489"/>
                </a:lnTo>
                <a:lnTo>
                  <a:pt x="173860" y="397008"/>
                </a:lnTo>
                <a:lnTo>
                  <a:pt x="181512" y="387544"/>
                </a:lnTo>
                <a:lnTo>
                  <a:pt x="189470" y="378378"/>
                </a:lnTo>
                <a:lnTo>
                  <a:pt x="197633" y="369409"/>
                </a:lnTo>
                <a:lnTo>
                  <a:pt x="205933" y="360573"/>
                </a:lnTo>
                <a:lnTo>
                  <a:pt x="214323" y="350872"/>
                </a:lnTo>
                <a:lnTo>
                  <a:pt x="222775" y="340594"/>
                </a:lnTo>
                <a:lnTo>
                  <a:pt x="231266" y="329933"/>
                </a:lnTo>
                <a:lnTo>
                  <a:pt x="241690" y="319015"/>
                </a:lnTo>
                <a:lnTo>
                  <a:pt x="253402" y="307927"/>
                </a:lnTo>
                <a:lnTo>
                  <a:pt x="265972" y="296724"/>
                </a:lnTo>
                <a:lnTo>
                  <a:pt x="278162" y="284493"/>
                </a:lnTo>
                <a:lnTo>
                  <a:pt x="290098" y="271577"/>
                </a:lnTo>
                <a:lnTo>
                  <a:pt x="301866" y="258204"/>
                </a:lnTo>
                <a:lnTo>
                  <a:pt x="325102" y="233184"/>
                </a:lnTo>
                <a:lnTo>
                  <a:pt x="336632" y="221178"/>
                </a:lnTo>
                <a:lnTo>
                  <a:pt x="348129" y="208412"/>
                </a:lnTo>
                <a:lnTo>
                  <a:pt x="371063" y="181527"/>
                </a:lnTo>
                <a:lnTo>
                  <a:pt x="382512" y="169596"/>
                </a:lnTo>
                <a:lnTo>
                  <a:pt x="393956" y="158783"/>
                </a:lnTo>
                <a:lnTo>
                  <a:pt x="405395" y="148719"/>
                </a:lnTo>
                <a:lnTo>
                  <a:pt x="416831" y="138198"/>
                </a:lnTo>
                <a:lnTo>
                  <a:pt x="439697" y="116348"/>
                </a:lnTo>
                <a:lnTo>
                  <a:pt x="469440" y="87179"/>
                </a:lnTo>
                <a:lnTo>
                  <a:pt x="477625" y="78121"/>
                </a:lnTo>
                <a:lnTo>
                  <a:pt x="484986" y="69226"/>
                </a:lnTo>
                <a:lnTo>
                  <a:pt x="491799" y="60438"/>
                </a:lnTo>
                <a:lnTo>
                  <a:pt x="498246" y="52674"/>
                </a:lnTo>
                <a:lnTo>
                  <a:pt x="504449" y="45593"/>
                </a:lnTo>
                <a:lnTo>
                  <a:pt x="516421" y="32646"/>
                </a:lnTo>
                <a:lnTo>
                  <a:pt x="528092" y="20542"/>
                </a:lnTo>
                <a:lnTo>
                  <a:pt x="534549" y="11352"/>
                </a:lnTo>
                <a:lnTo>
                  <a:pt x="536271" y="7568"/>
                </a:lnTo>
                <a:lnTo>
                  <a:pt x="538371" y="5045"/>
                </a:lnTo>
                <a:lnTo>
                  <a:pt x="540724" y="3363"/>
                </a:lnTo>
                <a:lnTo>
                  <a:pt x="54828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38"/>
          <p:cNvSpPr/>
          <p:nvPr/>
        </p:nvSpPr>
        <p:spPr>
          <a:xfrm>
            <a:off x="7718211" y="4637722"/>
            <a:ext cx="467751" cy="420044"/>
          </a:xfrm>
          <a:custGeom>
            <a:avLst/>
            <a:gdLst/>
            <a:ahLst/>
            <a:cxnLst/>
            <a:rect l="0" t="0" r="0" b="0"/>
            <a:pathLst>
              <a:path w="467751" h="420044">
                <a:moveTo>
                  <a:pt x="17041" y="308610"/>
                </a:moveTo>
                <a:lnTo>
                  <a:pt x="12490" y="308610"/>
                </a:lnTo>
                <a:lnTo>
                  <a:pt x="11149" y="307658"/>
                </a:lnTo>
                <a:lnTo>
                  <a:pt x="10256" y="306070"/>
                </a:lnTo>
                <a:lnTo>
                  <a:pt x="8499" y="300142"/>
                </a:lnTo>
                <a:lnTo>
                  <a:pt x="0" y="300039"/>
                </a:lnTo>
                <a:lnTo>
                  <a:pt x="8118" y="300038"/>
                </a:lnTo>
                <a:lnTo>
                  <a:pt x="8460" y="308257"/>
                </a:lnTo>
                <a:lnTo>
                  <a:pt x="15849" y="315960"/>
                </a:lnTo>
                <a:lnTo>
                  <a:pt x="17199" y="316367"/>
                </a:lnTo>
                <a:lnTo>
                  <a:pt x="21239" y="316820"/>
                </a:lnTo>
                <a:lnTo>
                  <a:pt x="22697" y="317894"/>
                </a:lnTo>
                <a:lnTo>
                  <a:pt x="23669" y="319562"/>
                </a:lnTo>
                <a:lnTo>
                  <a:pt x="24317" y="321626"/>
                </a:lnTo>
                <a:lnTo>
                  <a:pt x="25702" y="323002"/>
                </a:lnTo>
                <a:lnTo>
                  <a:pt x="27578" y="323920"/>
                </a:lnTo>
                <a:lnTo>
                  <a:pt x="29780" y="324532"/>
                </a:lnTo>
                <a:lnTo>
                  <a:pt x="31249" y="325892"/>
                </a:lnTo>
                <a:lnTo>
                  <a:pt x="32228" y="327751"/>
                </a:lnTo>
                <a:lnTo>
                  <a:pt x="32880" y="329944"/>
                </a:lnTo>
                <a:lnTo>
                  <a:pt x="36146" y="334919"/>
                </a:lnTo>
                <a:lnTo>
                  <a:pt x="38351" y="337579"/>
                </a:lnTo>
                <a:lnTo>
                  <a:pt x="40772" y="339353"/>
                </a:lnTo>
                <a:lnTo>
                  <a:pt x="46003" y="341324"/>
                </a:lnTo>
                <a:lnTo>
                  <a:pt x="47779" y="342802"/>
                </a:lnTo>
                <a:lnTo>
                  <a:pt x="48963" y="344740"/>
                </a:lnTo>
                <a:lnTo>
                  <a:pt x="50279" y="349432"/>
                </a:lnTo>
                <a:lnTo>
                  <a:pt x="50863" y="354694"/>
                </a:lnTo>
                <a:lnTo>
                  <a:pt x="51972" y="357430"/>
                </a:lnTo>
                <a:lnTo>
                  <a:pt x="58083" y="365832"/>
                </a:lnTo>
                <a:lnTo>
                  <a:pt x="66920" y="375506"/>
                </a:lnTo>
                <a:lnTo>
                  <a:pt x="67439" y="377020"/>
                </a:lnTo>
                <a:lnTo>
                  <a:pt x="68015" y="381242"/>
                </a:lnTo>
                <a:lnTo>
                  <a:pt x="69121" y="383702"/>
                </a:lnTo>
                <a:lnTo>
                  <a:pt x="74276" y="391714"/>
                </a:lnTo>
                <a:lnTo>
                  <a:pt x="77180" y="400120"/>
                </a:lnTo>
                <a:lnTo>
                  <a:pt x="84322" y="409796"/>
                </a:lnTo>
                <a:lnTo>
                  <a:pt x="92888" y="418713"/>
                </a:lnTo>
                <a:lnTo>
                  <a:pt x="94276" y="419160"/>
                </a:lnTo>
                <a:lnTo>
                  <a:pt x="107786" y="419974"/>
                </a:lnTo>
                <a:lnTo>
                  <a:pt x="110871" y="420043"/>
                </a:lnTo>
                <a:lnTo>
                  <a:pt x="123229" y="408120"/>
                </a:lnTo>
                <a:lnTo>
                  <a:pt x="144505" y="386883"/>
                </a:lnTo>
                <a:lnTo>
                  <a:pt x="152431" y="373878"/>
                </a:lnTo>
                <a:lnTo>
                  <a:pt x="155879" y="366410"/>
                </a:lnTo>
                <a:lnTo>
                  <a:pt x="160082" y="358573"/>
                </a:lnTo>
                <a:lnTo>
                  <a:pt x="164789" y="350492"/>
                </a:lnTo>
                <a:lnTo>
                  <a:pt x="175100" y="333891"/>
                </a:lnTo>
                <a:lnTo>
                  <a:pt x="202896" y="291408"/>
                </a:lnTo>
                <a:lnTo>
                  <a:pt x="216800" y="271755"/>
                </a:lnTo>
                <a:lnTo>
                  <a:pt x="231554" y="251272"/>
                </a:lnTo>
                <a:lnTo>
                  <a:pt x="244461" y="232644"/>
                </a:lnTo>
                <a:lnTo>
                  <a:pt x="251521" y="223676"/>
                </a:lnTo>
                <a:lnTo>
                  <a:pt x="259087" y="214840"/>
                </a:lnTo>
                <a:lnTo>
                  <a:pt x="266987" y="206092"/>
                </a:lnTo>
                <a:lnTo>
                  <a:pt x="274160" y="197402"/>
                </a:lnTo>
                <a:lnTo>
                  <a:pt x="280845" y="188752"/>
                </a:lnTo>
                <a:lnTo>
                  <a:pt x="309816" y="149785"/>
                </a:lnTo>
                <a:lnTo>
                  <a:pt x="317951" y="140814"/>
                </a:lnTo>
                <a:lnTo>
                  <a:pt x="326233" y="132929"/>
                </a:lnTo>
                <a:lnTo>
                  <a:pt x="334612" y="125767"/>
                </a:lnTo>
                <a:lnTo>
                  <a:pt x="342102" y="118134"/>
                </a:lnTo>
                <a:lnTo>
                  <a:pt x="349002" y="110189"/>
                </a:lnTo>
                <a:lnTo>
                  <a:pt x="355505" y="102034"/>
                </a:lnTo>
                <a:lnTo>
                  <a:pt x="361746" y="94693"/>
                </a:lnTo>
                <a:lnTo>
                  <a:pt x="367813" y="87894"/>
                </a:lnTo>
                <a:lnTo>
                  <a:pt x="379632" y="75259"/>
                </a:lnTo>
                <a:lnTo>
                  <a:pt x="402742" y="51625"/>
                </a:lnTo>
                <a:lnTo>
                  <a:pt x="421101" y="33164"/>
                </a:lnTo>
                <a:lnTo>
                  <a:pt x="435424" y="23373"/>
                </a:lnTo>
                <a:lnTo>
                  <a:pt x="444596" y="17423"/>
                </a:lnTo>
                <a:lnTo>
                  <a:pt x="458358" y="4423"/>
                </a:lnTo>
                <a:lnTo>
                  <a:pt x="462807" y="5"/>
                </a:lnTo>
                <a:lnTo>
                  <a:pt x="462808" y="3"/>
                </a:lnTo>
                <a:lnTo>
                  <a:pt x="462809" y="2"/>
                </a:lnTo>
                <a:lnTo>
                  <a:pt x="462810" y="1"/>
                </a:lnTo>
                <a:lnTo>
                  <a:pt x="467749" y="0"/>
                </a:lnTo>
                <a:lnTo>
                  <a:pt x="462812" y="0"/>
                </a:lnTo>
                <a:lnTo>
                  <a:pt x="467750" y="0"/>
                </a:lnTo>
                <a:lnTo>
                  <a:pt x="46281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trapezoid?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quadrilateral with exactly one pair of parallel sides is called a </a:t>
            </a:r>
            <a:r>
              <a:rPr lang="en-US" b="1"/>
              <a:t>trapezoid</a:t>
            </a:r>
            <a:r>
              <a:rPr lang="en-US"/>
              <a:t>. The parallel sides are called the </a:t>
            </a:r>
            <a:r>
              <a:rPr lang="en-US" b="1"/>
              <a:t>bases </a:t>
            </a:r>
            <a:r>
              <a:rPr lang="en-US"/>
              <a:t>and the other sides are called the </a:t>
            </a:r>
            <a:r>
              <a:rPr lang="en-US" b="1"/>
              <a:t>legs</a:t>
            </a:r>
            <a:r>
              <a:rPr lang="en-US"/>
              <a:t>. 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657600"/>
            <a:ext cx="430847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657600"/>
            <a:ext cx="42195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about trapezoids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05800" cy="2895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Notice that we can prove that exactly one pair of opposite sides of the quadrilateral above are parallel. 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The </a:t>
            </a:r>
            <a:r>
              <a:rPr lang="en-US" sz="2800" dirty="0"/>
              <a:t>bases are the two parallel sides, not top and bottom.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581400"/>
            <a:ext cx="430847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81400"/>
            <a:ext cx="42195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about trapezoids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05800" cy="2895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We </a:t>
            </a:r>
            <a:r>
              <a:rPr lang="en-US" sz="2800" dirty="0"/>
              <a:t>have two lines cut by a transversal so that same side interior angles are supplementary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430847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4425" y="3429000"/>
            <a:ext cx="42195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255"/>
          <p:cNvSpPr/>
          <p:nvPr/>
        </p:nvSpPr>
        <p:spPr>
          <a:xfrm>
            <a:off x="105727" y="3849052"/>
            <a:ext cx="462916" cy="34291"/>
          </a:xfrm>
          <a:custGeom>
            <a:avLst/>
            <a:gdLst/>
            <a:ahLst/>
            <a:cxnLst/>
            <a:rect l="0" t="0" r="0" b="0"/>
            <a:pathLst>
              <a:path w="462916" h="34291">
                <a:moveTo>
                  <a:pt x="0" y="34290"/>
                </a:moveTo>
                <a:lnTo>
                  <a:pt x="62972" y="34290"/>
                </a:lnTo>
                <a:lnTo>
                  <a:pt x="66747" y="33338"/>
                </a:lnTo>
                <a:lnTo>
                  <a:pt x="71168" y="31750"/>
                </a:lnTo>
                <a:lnTo>
                  <a:pt x="76020" y="29739"/>
                </a:lnTo>
                <a:lnTo>
                  <a:pt x="80207" y="28398"/>
                </a:lnTo>
                <a:lnTo>
                  <a:pt x="83952" y="27505"/>
                </a:lnTo>
                <a:lnTo>
                  <a:pt x="90652" y="26512"/>
                </a:lnTo>
                <a:lnTo>
                  <a:pt x="100731" y="25953"/>
                </a:lnTo>
                <a:lnTo>
                  <a:pt x="121650" y="25749"/>
                </a:lnTo>
                <a:lnTo>
                  <a:pt x="169085" y="25718"/>
                </a:lnTo>
                <a:lnTo>
                  <a:pt x="173683" y="24765"/>
                </a:lnTo>
                <a:lnTo>
                  <a:pt x="177701" y="23178"/>
                </a:lnTo>
                <a:lnTo>
                  <a:pt x="181332" y="21167"/>
                </a:lnTo>
                <a:lnTo>
                  <a:pt x="185658" y="19826"/>
                </a:lnTo>
                <a:lnTo>
                  <a:pt x="190447" y="18933"/>
                </a:lnTo>
                <a:lnTo>
                  <a:pt x="200848" y="17940"/>
                </a:lnTo>
                <a:lnTo>
                  <a:pt x="211821" y="17498"/>
                </a:lnTo>
                <a:lnTo>
                  <a:pt x="228708" y="17250"/>
                </a:lnTo>
                <a:lnTo>
                  <a:pt x="258349" y="17154"/>
                </a:lnTo>
                <a:lnTo>
                  <a:pt x="262720" y="16199"/>
                </a:lnTo>
                <a:lnTo>
                  <a:pt x="267539" y="14609"/>
                </a:lnTo>
                <a:lnTo>
                  <a:pt x="272657" y="12597"/>
                </a:lnTo>
                <a:lnTo>
                  <a:pt x="277974" y="11256"/>
                </a:lnTo>
                <a:lnTo>
                  <a:pt x="283423" y="10361"/>
                </a:lnTo>
                <a:lnTo>
                  <a:pt x="293606" y="9368"/>
                </a:lnTo>
                <a:lnTo>
                  <a:pt x="305646" y="8808"/>
                </a:lnTo>
                <a:lnTo>
                  <a:pt x="336474" y="8593"/>
                </a:lnTo>
                <a:lnTo>
                  <a:pt x="414222" y="8573"/>
                </a:lnTo>
                <a:lnTo>
                  <a:pt x="418071" y="7620"/>
                </a:lnTo>
                <a:lnTo>
                  <a:pt x="422541" y="6033"/>
                </a:lnTo>
                <a:lnTo>
                  <a:pt x="427427" y="4022"/>
                </a:lnTo>
                <a:lnTo>
                  <a:pt x="431636" y="2681"/>
                </a:lnTo>
                <a:lnTo>
                  <a:pt x="435395" y="1787"/>
                </a:lnTo>
                <a:lnTo>
                  <a:pt x="442111" y="795"/>
                </a:lnTo>
                <a:lnTo>
                  <a:pt x="454184" y="157"/>
                </a:lnTo>
                <a:lnTo>
                  <a:pt x="46291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6"/>
          <p:cNvSpPr/>
          <p:nvPr/>
        </p:nvSpPr>
        <p:spPr>
          <a:xfrm>
            <a:off x="748674" y="3866197"/>
            <a:ext cx="565776" cy="17146"/>
          </a:xfrm>
          <a:custGeom>
            <a:avLst/>
            <a:gdLst/>
            <a:ahLst/>
            <a:cxnLst/>
            <a:rect l="0" t="0" r="0" b="0"/>
            <a:pathLst>
              <a:path w="565776" h="17146">
                <a:moveTo>
                  <a:pt x="8563" y="0"/>
                </a:moveTo>
                <a:lnTo>
                  <a:pt x="21" y="0"/>
                </a:lnTo>
                <a:lnTo>
                  <a:pt x="0" y="4551"/>
                </a:lnTo>
                <a:lnTo>
                  <a:pt x="949" y="5892"/>
                </a:lnTo>
                <a:lnTo>
                  <a:pt x="2535" y="6785"/>
                </a:lnTo>
                <a:lnTo>
                  <a:pt x="7372" y="8219"/>
                </a:lnTo>
                <a:lnTo>
                  <a:pt x="24941" y="8542"/>
                </a:lnTo>
                <a:lnTo>
                  <a:pt x="156861" y="8573"/>
                </a:lnTo>
                <a:lnTo>
                  <a:pt x="163626" y="9525"/>
                </a:lnTo>
                <a:lnTo>
                  <a:pt x="170041" y="11113"/>
                </a:lnTo>
                <a:lnTo>
                  <a:pt x="176222" y="13123"/>
                </a:lnTo>
                <a:lnTo>
                  <a:pt x="183201" y="14464"/>
                </a:lnTo>
                <a:lnTo>
                  <a:pt x="190711" y="15358"/>
                </a:lnTo>
                <a:lnTo>
                  <a:pt x="204770" y="16351"/>
                </a:lnTo>
                <a:lnTo>
                  <a:pt x="214194" y="16792"/>
                </a:lnTo>
                <a:lnTo>
                  <a:pt x="233955" y="17040"/>
                </a:lnTo>
                <a:lnTo>
                  <a:pt x="565775" y="171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7"/>
          <p:cNvSpPr/>
          <p:nvPr/>
        </p:nvSpPr>
        <p:spPr>
          <a:xfrm>
            <a:off x="3140392" y="3857625"/>
            <a:ext cx="445771" cy="17146"/>
          </a:xfrm>
          <a:custGeom>
            <a:avLst/>
            <a:gdLst/>
            <a:ahLst/>
            <a:cxnLst/>
            <a:rect l="0" t="0" r="0" b="0"/>
            <a:pathLst>
              <a:path w="445771" h="17146">
                <a:moveTo>
                  <a:pt x="0" y="17145"/>
                </a:moveTo>
                <a:lnTo>
                  <a:pt x="21334" y="17145"/>
                </a:lnTo>
                <a:lnTo>
                  <a:pt x="23747" y="16192"/>
                </a:lnTo>
                <a:lnTo>
                  <a:pt x="26309" y="14604"/>
                </a:lnTo>
                <a:lnTo>
                  <a:pt x="28969" y="12594"/>
                </a:lnTo>
                <a:lnTo>
                  <a:pt x="32648" y="11253"/>
                </a:lnTo>
                <a:lnTo>
                  <a:pt x="37005" y="10359"/>
                </a:lnTo>
                <a:lnTo>
                  <a:pt x="41815" y="9764"/>
                </a:lnTo>
                <a:lnTo>
                  <a:pt x="46927" y="9367"/>
                </a:lnTo>
                <a:lnTo>
                  <a:pt x="57687" y="8925"/>
                </a:lnTo>
                <a:lnTo>
                  <a:pt x="74454" y="8677"/>
                </a:lnTo>
                <a:lnTo>
                  <a:pt x="91487" y="8603"/>
                </a:lnTo>
                <a:lnTo>
                  <a:pt x="97186" y="7640"/>
                </a:lnTo>
                <a:lnTo>
                  <a:pt x="102891" y="6046"/>
                </a:lnTo>
                <a:lnTo>
                  <a:pt x="108599" y="4031"/>
                </a:lnTo>
                <a:lnTo>
                  <a:pt x="114309" y="2687"/>
                </a:lnTo>
                <a:lnTo>
                  <a:pt x="120021" y="1791"/>
                </a:lnTo>
                <a:lnTo>
                  <a:pt x="125734" y="1194"/>
                </a:lnTo>
                <a:lnTo>
                  <a:pt x="132400" y="796"/>
                </a:lnTo>
                <a:lnTo>
                  <a:pt x="147427" y="353"/>
                </a:lnTo>
                <a:lnTo>
                  <a:pt x="182033" y="46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8"/>
          <p:cNvSpPr/>
          <p:nvPr/>
        </p:nvSpPr>
        <p:spPr>
          <a:xfrm>
            <a:off x="3826192" y="3840479"/>
            <a:ext cx="471488" cy="17147"/>
          </a:xfrm>
          <a:custGeom>
            <a:avLst/>
            <a:gdLst/>
            <a:ahLst/>
            <a:cxnLst/>
            <a:rect l="0" t="0" r="0" b="0"/>
            <a:pathLst>
              <a:path w="471488" h="17147">
                <a:moveTo>
                  <a:pt x="0" y="17146"/>
                </a:moveTo>
                <a:lnTo>
                  <a:pt x="12770" y="17146"/>
                </a:lnTo>
                <a:lnTo>
                  <a:pt x="15181" y="16193"/>
                </a:lnTo>
                <a:lnTo>
                  <a:pt x="17741" y="14606"/>
                </a:lnTo>
                <a:lnTo>
                  <a:pt x="20400" y="12595"/>
                </a:lnTo>
                <a:lnTo>
                  <a:pt x="24077" y="11254"/>
                </a:lnTo>
                <a:lnTo>
                  <a:pt x="28434" y="10360"/>
                </a:lnTo>
                <a:lnTo>
                  <a:pt x="33244" y="9765"/>
                </a:lnTo>
                <a:lnTo>
                  <a:pt x="38355" y="9368"/>
                </a:lnTo>
                <a:lnTo>
                  <a:pt x="49114" y="8926"/>
                </a:lnTo>
                <a:lnTo>
                  <a:pt x="61331" y="8678"/>
                </a:lnTo>
                <a:lnTo>
                  <a:pt x="197205" y="8573"/>
                </a:lnTo>
                <a:lnTo>
                  <a:pt x="205765" y="7621"/>
                </a:lnTo>
                <a:lnTo>
                  <a:pt x="214329" y="6033"/>
                </a:lnTo>
                <a:lnTo>
                  <a:pt x="222896" y="4022"/>
                </a:lnTo>
                <a:lnTo>
                  <a:pt x="231465" y="2682"/>
                </a:lnTo>
                <a:lnTo>
                  <a:pt x="240035" y="1788"/>
                </a:lnTo>
                <a:lnTo>
                  <a:pt x="248606" y="1192"/>
                </a:lnTo>
                <a:lnTo>
                  <a:pt x="256225" y="795"/>
                </a:lnTo>
                <a:lnTo>
                  <a:pt x="269770" y="354"/>
                </a:lnTo>
                <a:lnTo>
                  <a:pt x="309140" y="47"/>
                </a:lnTo>
                <a:lnTo>
                  <a:pt x="47148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9"/>
          <p:cNvSpPr/>
          <p:nvPr/>
        </p:nvSpPr>
        <p:spPr>
          <a:xfrm>
            <a:off x="4614862" y="3814762"/>
            <a:ext cx="291466" cy="8574"/>
          </a:xfrm>
          <a:custGeom>
            <a:avLst/>
            <a:gdLst/>
            <a:ahLst/>
            <a:cxnLst/>
            <a:rect l="0" t="0" r="0" b="0"/>
            <a:pathLst>
              <a:path w="291466" h="8574">
                <a:moveTo>
                  <a:pt x="0" y="8573"/>
                </a:moveTo>
                <a:lnTo>
                  <a:pt x="262493" y="8573"/>
                </a:lnTo>
                <a:lnTo>
                  <a:pt x="267388" y="7620"/>
                </a:lnTo>
                <a:lnTo>
                  <a:pt x="271604" y="6033"/>
                </a:lnTo>
                <a:lnTo>
                  <a:pt x="275367" y="4022"/>
                </a:lnTo>
                <a:lnTo>
                  <a:pt x="278828" y="2681"/>
                </a:lnTo>
                <a:lnTo>
                  <a:pt x="282088" y="1787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60"/>
          <p:cNvSpPr/>
          <p:nvPr/>
        </p:nvSpPr>
        <p:spPr>
          <a:xfrm>
            <a:off x="80009" y="5623560"/>
            <a:ext cx="205741" cy="42863"/>
          </a:xfrm>
          <a:custGeom>
            <a:avLst/>
            <a:gdLst/>
            <a:ahLst/>
            <a:cxnLst/>
            <a:rect l="0" t="0" r="0" b="0"/>
            <a:pathLst>
              <a:path w="205741" h="42863">
                <a:moveTo>
                  <a:pt x="205740" y="42862"/>
                </a:moveTo>
                <a:lnTo>
                  <a:pt x="197521" y="42862"/>
                </a:lnTo>
                <a:lnTo>
                  <a:pt x="196451" y="41910"/>
                </a:lnTo>
                <a:lnTo>
                  <a:pt x="189818" y="35481"/>
                </a:lnTo>
                <a:lnTo>
                  <a:pt x="184059" y="34819"/>
                </a:lnTo>
                <a:lnTo>
                  <a:pt x="179856" y="34643"/>
                </a:lnTo>
                <a:lnTo>
                  <a:pt x="176102" y="33573"/>
                </a:lnTo>
                <a:lnTo>
                  <a:pt x="172646" y="31907"/>
                </a:lnTo>
                <a:lnTo>
                  <a:pt x="169390" y="29843"/>
                </a:lnTo>
                <a:lnTo>
                  <a:pt x="166267" y="28468"/>
                </a:lnTo>
                <a:lnTo>
                  <a:pt x="163232" y="27551"/>
                </a:lnTo>
                <a:lnTo>
                  <a:pt x="160257" y="26940"/>
                </a:lnTo>
                <a:lnTo>
                  <a:pt x="156368" y="25580"/>
                </a:lnTo>
                <a:lnTo>
                  <a:pt x="151870" y="23720"/>
                </a:lnTo>
                <a:lnTo>
                  <a:pt x="146967" y="21529"/>
                </a:lnTo>
                <a:lnTo>
                  <a:pt x="141793" y="20067"/>
                </a:lnTo>
                <a:lnTo>
                  <a:pt x="136439" y="19093"/>
                </a:lnTo>
                <a:lnTo>
                  <a:pt x="130964" y="18443"/>
                </a:lnTo>
                <a:lnTo>
                  <a:pt x="126362" y="18011"/>
                </a:lnTo>
                <a:lnTo>
                  <a:pt x="122342" y="17722"/>
                </a:lnTo>
                <a:lnTo>
                  <a:pt x="118709" y="17529"/>
                </a:lnTo>
                <a:lnTo>
                  <a:pt x="114382" y="16449"/>
                </a:lnTo>
                <a:lnTo>
                  <a:pt x="109592" y="14776"/>
                </a:lnTo>
                <a:lnTo>
                  <a:pt x="104494" y="12707"/>
                </a:lnTo>
                <a:lnTo>
                  <a:pt x="99190" y="11329"/>
                </a:lnTo>
                <a:lnTo>
                  <a:pt x="93750" y="10410"/>
                </a:lnTo>
                <a:lnTo>
                  <a:pt x="88217" y="9798"/>
                </a:lnTo>
                <a:lnTo>
                  <a:pt x="83577" y="9389"/>
                </a:lnTo>
                <a:lnTo>
                  <a:pt x="79530" y="9117"/>
                </a:lnTo>
                <a:lnTo>
                  <a:pt x="75880" y="8935"/>
                </a:lnTo>
                <a:lnTo>
                  <a:pt x="71542" y="7862"/>
                </a:lnTo>
                <a:lnTo>
                  <a:pt x="66745" y="6194"/>
                </a:lnTo>
                <a:lnTo>
                  <a:pt x="61642" y="4129"/>
                </a:lnTo>
                <a:lnTo>
                  <a:pt x="57287" y="2753"/>
                </a:lnTo>
                <a:lnTo>
                  <a:pt x="53432" y="1835"/>
                </a:lnTo>
                <a:lnTo>
                  <a:pt x="49909" y="1223"/>
                </a:lnTo>
                <a:lnTo>
                  <a:pt x="46608" y="815"/>
                </a:lnTo>
                <a:lnTo>
                  <a:pt x="40400" y="362"/>
                </a:lnTo>
                <a:lnTo>
                  <a:pt x="34545" y="7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61"/>
          <p:cNvSpPr/>
          <p:nvPr/>
        </p:nvSpPr>
        <p:spPr>
          <a:xfrm>
            <a:off x="20002" y="5666422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62"/>
          <p:cNvSpPr/>
          <p:nvPr/>
        </p:nvSpPr>
        <p:spPr>
          <a:xfrm>
            <a:off x="3843337" y="5640704"/>
            <a:ext cx="334329" cy="34292"/>
          </a:xfrm>
          <a:custGeom>
            <a:avLst/>
            <a:gdLst/>
            <a:ahLst/>
            <a:cxnLst/>
            <a:rect l="0" t="0" r="0" b="0"/>
            <a:pathLst>
              <a:path w="334329" h="34292">
                <a:moveTo>
                  <a:pt x="0" y="8573"/>
                </a:moveTo>
                <a:lnTo>
                  <a:pt x="8468" y="105"/>
                </a:lnTo>
                <a:lnTo>
                  <a:pt x="17884" y="14"/>
                </a:lnTo>
                <a:lnTo>
                  <a:pt x="74798" y="0"/>
                </a:lnTo>
                <a:lnTo>
                  <a:pt x="80345" y="953"/>
                </a:lnTo>
                <a:lnTo>
                  <a:pt x="85948" y="2541"/>
                </a:lnTo>
                <a:lnTo>
                  <a:pt x="91589" y="4552"/>
                </a:lnTo>
                <a:lnTo>
                  <a:pt x="97254" y="5892"/>
                </a:lnTo>
                <a:lnTo>
                  <a:pt x="102936" y="6786"/>
                </a:lnTo>
                <a:lnTo>
                  <a:pt x="108629" y="7382"/>
                </a:lnTo>
                <a:lnTo>
                  <a:pt x="114329" y="7779"/>
                </a:lnTo>
                <a:lnTo>
                  <a:pt x="120035" y="8044"/>
                </a:lnTo>
                <a:lnTo>
                  <a:pt x="125743" y="8220"/>
                </a:lnTo>
                <a:lnTo>
                  <a:pt x="131454" y="9291"/>
                </a:lnTo>
                <a:lnTo>
                  <a:pt x="137166" y="10956"/>
                </a:lnTo>
                <a:lnTo>
                  <a:pt x="142879" y="13019"/>
                </a:lnTo>
                <a:lnTo>
                  <a:pt x="149545" y="14395"/>
                </a:lnTo>
                <a:lnTo>
                  <a:pt x="156847" y="15312"/>
                </a:lnTo>
                <a:lnTo>
                  <a:pt x="164572" y="15923"/>
                </a:lnTo>
                <a:lnTo>
                  <a:pt x="171628" y="16330"/>
                </a:lnTo>
                <a:lnTo>
                  <a:pt x="184546" y="16784"/>
                </a:lnTo>
                <a:lnTo>
                  <a:pt x="191611" y="17857"/>
                </a:lnTo>
                <a:lnTo>
                  <a:pt x="199178" y="19525"/>
                </a:lnTo>
                <a:lnTo>
                  <a:pt x="207080" y="21589"/>
                </a:lnTo>
                <a:lnTo>
                  <a:pt x="214253" y="22965"/>
                </a:lnTo>
                <a:lnTo>
                  <a:pt x="220941" y="23883"/>
                </a:lnTo>
                <a:lnTo>
                  <a:pt x="227304" y="24495"/>
                </a:lnTo>
                <a:lnTo>
                  <a:pt x="233451" y="24902"/>
                </a:lnTo>
                <a:lnTo>
                  <a:pt x="239454" y="25174"/>
                </a:lnTo>
                <a:lnTo>
                  <a:pt x="245361" y="25355"/>
                </a:lnTo>
                <a:lnTo>
                  <a:pt x="252157" y="26429"/>
                </a:lnTo>
                <a:lnTo>
                  <a:pt x="259545" y="28097"/>
                </a:lnTo>
                <a:lnTo>
                  <a:pt x="267327" y="30162"/>
                </a:lnTo>
                <a:lnTo>
                  <a:pt x="273468" y="31538"/>
                </a:lnTo>
                <a:lnTo>
                  <a:pt x="278515" y="32456"/>
                </a:lnTo>
                <a:lnTo>
                  <a:pt x="287614" y="33475"/>
                </a:lnTo>
                <a:lnTo>
                  <a:pt x="298009" y="33928"/>
                </a:lnTo>
                <a:lnTo>
                  <a:pt x="310019" y="34183"/>
                </a:lnTo>
                <a:lnTo>
                  <a:pt x="334328" y="3429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63"/>
          <p:cNvSpPr/>
          <p:nvPr/>
        </p:nvSpPr>
        <p:spPr>
          <a:xfrm>
            <a:off x="4374832" y="5693331"/>
            <a:ext cx="308785" cy="15955"/>
          </a:xfrm>
          <a:custGeom>
            <a:avLst/>
            <a:gdLst/>
            <a:ahLst/>
            <a:cxnLst/>
            <a:rect l="0" t="0" r="0" b="0"/>
            <a:pathLst>
              <a:path w="308785" h="15955">
                <a:moveTo>
                  <a:pt x="0" y="15954"/>
                </a:moveTo>
                <a:lnTo>
                  <a:pt x="0" y="11403"/>
                </a:lnTo>
                <a:lnTo>
                  <a:pt x="953" y="10062"/>
                </a:lnTo>
                <a:lnTo>
                  <a:pt x="2540" y="9168"/>
                </a:lnTo>
                <a:lnTo>
                  <a:pt x="8219" y="7486"/>
                </a:lnTo>
                <a:lnTo>
                  <a:pt x="17851" y="7395"/>
                </a:lnTo>
                <a:lnTo>
                  <a:pt x="172868" y="7381"/>
                </a:lnTo>
                <a:lnTo>
                  <a:pt x="180968" y="6429"/>
                </a:lnTo>
                <a:lnTo>
                  <a:pt x="189225" y="4841"/>
                </a:lnTo>
                <a:lnTo>
                  <a:pt x="197588" y="2831"/>
                </a:lnTo>
                <a:lnTo>
                  <a:pt x="206020" y="1489"/>
                </a:lnTo>
                <a:lnTo>
                  <a:pt x="214499" y="596"/>
                </a:lnTo>
                <a:lnTo>
                  <a:pt x="223009" y="0"/>
                </a:lnTo>
                <a:lnTo>
                  <a:pt x="230588" y="556"/>
                </a:lnTo>
                <a:lnTo>
                  <a:pt x="237546" y="1878"/>
                </a:lnTo>
                <a:lnTo>
                  <a:pt x="244089" y="3713"/>
                </a:lnTo>
                <a:lnTo>
                  <a:pt x="250356" y="4935"/>
                </a:lnTo>
                <a:lnTo>
                  <a:pt x="256439" y="5751"/>
                </a:lnTo>
                <a:lnTo>
                  <a:pt x="262399" y="6294"/>
                </a:lnTo>
                <a:lnTo>
                  <a:pt x="268278" y="6657"/>
                </a:lnTo>
                <a:lnTo>
                  <a:pt x="279890" y="7059"/>
                </a:lnTo>
                <a:lnTo>
                  <a:pt x="302866" y="7317"/>
                </a:lnTo>
                <a:lnTo>
                  <a:pt x="308784" y="732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64"/>
          <p:cNvSpPr/>
          <p:nvPr/>
        </p:nvSpPr>
        <p:spPr>
          <a:xfrm>
            <a:off x="4752022" y="5700712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65"/>
          <p:cNvSpPr/>
          <p:nvPr/>
        </p:nvSpPr>
        <p:spPr>
          <a:xfrm>
            <a:off x="2686050" y="3883342"/>
            <a:ext cx="591503" cy="394327"/>
          </a:xfrm>
          <a:custGeom>
            <a:avLst/>
            <a:gdLst/>
            <a:ahLst/>
            <a:cxnLst/>
            <a:rect l="0" t="0" r="0" b="0"/>
            <a:pathLst>
              <a:path w="591503" h="394327">
                <a:moveTo>
                  <a:pt x="42862" y="17145"/>
                </a:moveTo>
                <a:lnTo>
                  <a:pt x="42862" y="8604"/>
                </a:lnTo>
                <a:lnTo>
                  <a:pt x="35481" y="8575"/>
                </a:lnTo>
                <a:lnTo>
                  <a:pt x="35084" y="7622"/>
                </a:lnTo>
                <a:lnTo>
                  <a:pt x="34642" y="4023"/>
                </a:lnTo>
                <a:lnTo>
                  <a:pt x="33572" y="2682"/>
                </a:lnTo>
                <a:lnTo>
                  <a:pt x="31906" y="1788"/>
                </a:lnTo>
                <a:lnTo>
                  <a:pt x="25717" y="0"/>
                </a:lnTo>
                <a:lnTo>
                  <a:pt x="17497" y="8220"/>
                </a:lnTo>
                <a:lnTo>
                  <a:pt x="17158" y="19142"/>
                </a:lnTo>
                <a:lnTo>
                  <a:pt x="17147" y="24419"/>
                </a:lnTo>
                <a:lnTo>
                  <a:pt x="11254" y="32305"/>
                </a:lnTo>
                <a:lnTo>
                  <a:pt x="9764" y="37535"/>
                </a:lnTo>
                <a:lnTo>
                  <a:pt x="8807" y="48654"/>
                </a:lnTo>
                <a:lnTo>
                  <a:pt x="8619" y="60023"/>
                </a:lnTo>
                <a:lnTo>
                  <a:pt x="8603" y="62876"/>
                </a:lnTo>
                <a:lnTo>
                  <a:pt x="7640" y="65730"/>
                </a:lnTo>
                <a:lnTo>
                  <a:pt x="2687" y="74297"/>
                </a:lnTo>
                <a:lnTo>
                  <a:pt x="1194" y="80011"/>
                </a:lnTo>
                <a:lnTo>
                  <a:pt x="235" y="91440"/>
                </a:lnTo>
                <a:lnTo>
                  <a:pt x="46" y="102870"/>
                </a:lnTo>
                <a:lnTo>
                  <a:pt x="0" y="131445"/>
                </a:lnTo>
                <a:lnTo>
                  <a:pt x="953" y="134303"/>
                </a:lnTo>
                <a:lnTo>
                  <a:pt x="5891" y="142875"/>
                </a:lnTo>
                <a:lnTo>
                  <a:pt x="7380" y="148590"/>
                </a:lnTo>
                <a:lnTo>
                  <a:pt x="8337" y="160020"/>
                </a:lnTo>
                <a:lnTo>
                  <a:pt x="8467" y="165735"/>
                </a:lnTo>
                <a:lnTo>
                  <a:pt x="9455" y="168592"/>
                </a:lnTo>
                <a:lnTo>
                  <a:pt x="14443" y="177165"/>
                </a:lnTo>
                <a:lnTo>
                  <a:pt x="15944" y="182880"/>
                </a:lnTo>
                <a:lnTo>
                  <a:pt x="16907" y="194310"/>
                </a:lnTo>
                <a:lnTo>
                  <a:pt x="17039" y="200025"/>
                </a:lnTo>
                <a:lnTo>
                  <a:pt x="18027" y="201930"/>
                </a:lnTo>
                <a:lnTo>
                  <a:pt x="19638" y="203200"/>
                </a:lnTo>
                <a:lnTo>
                  <a:pt x="21664" y="204047"/>
                </a:lnTo>
                <a:lnTo>
                  <a:pt x="29067" y="209789"/>
                </a:lnTo>
                <a:lnTo>
                  <a:pt x="30808" y="212249"/>
                </a:lnTo>
                <a:lnTo>
                  <a:pt x="34210" y="220263"/>
                </a:lnTo>
                <a:lnTo>
                  <a:pt x="39875" y="228670"/>
                </a:lnTo>
                <a:lnTo>
                  <a:pt x="42929" y="237193"/>
                </a:lnTo>
                <a:lnTo>
                  <a:pt x="49444" y="245751"/>
                </a:lnTo>
                <a:lnTo>
                  <a:pt x="54677" y="251463"/>
                </a:lnTo>
                <a:lnTo>
                  <a:pt x="57406" y="253367"/>
                </a:lnTo>
                <a:lnTo>
                  <a:pt x="65798" y="256999"/>
                </a:lnTo>
                <a:lnTo>
                  <a:pt x="77167" y="266277"/>
                </a:lnTo>
                <a:lnTo>
                  <a:pt x="80019" y="268958"/>
                </a:lnTo>
                <a:lnTo>
                  <a:pt x="81921" y="271698"/>
                </a:lnTo>
                <a:lnTo>
                  <a:pt x="85550" y="280105"/>
                </a:lnTo>
                <a:lnTo>
                  <a:pt x="89774" y="285781"/>
                </a:lnTo>
                <a:lnTo>
                  <a:pt x="92234" y="287676"/>
                </a:lnTo>
                <a:lnTo>
                  <a:pt x="94827" y="288939"/>
                </a:lnTo>
                <a:lnTo>
                  <a:pt x="97508" y="289781"/>
                </a:lnTo>
                <a:lnTo>
                  <a:pt x="103026" y="293256"/>
                </a:lnTo>
                <a:lnTo>
                  <a:pt x="117177" y="305036"/>
                </a:lnTo>
                <a:lnTo>
                  <a:pt x="125736" y="308504"/>
                </a:lnTo>
                <a:lnTo>
                  <a:pt x="139701" y="317726"/>
                </a:lnTo>
                <a:lnTo>
                  <a:pt x="148766" y="322186"/>
                </a:lnTo>
                <a:lnTo>
                  <a:pt x="159225" y="325651"/>
                </a:lnTo>
                <a:lnTo>
                  <a:pt x="168357" y="331333"/>
                </a:lnTo>
                <a:lnTo>
                  <a:pt x="177095" y="334393"/>
                </a:lnTo>
                <a:lnTo>
                  <a:pt x="185716" y="340909"/>
                </a:lnTo>
                <a:lnTo>
                  <a:pt x="191443" y="346143"/>
                </a:lnTo>
                <a:lnTo>
                  <a:pt x="194303" y="347919"/>
                </a:lnTo>
                <a:lnTo>
                  <a:pt x="202880" y="351372"/>
                </a:lnTo>
                <a:lnTo>
                  <a:pt x="208596" y="355556"/>
                </a:lnTo>
                <a:lnTo>
                  <a:pt x="212406" y="357052"/>
                </a:lnTo>
                <a:lnTo>
                  <a:pt x="226871" y="360111"/>
                </a:lnTo>
                <a:lnTo>
                  <a:pt x="242269" y="365674"/>
                </a:lnTo>
                <a:lnTo>
                  <a:pt x="253287" y="367745"/>
                </a:lnTo>
                <a:lnTo>
                  <a:pt x="259574" y="368230"/>
                </a:lnTo>
                <a:lnTo>
                  <a:pt x="277263" y="374432"/>
                </a:lnTo>
                <a:lnTo>
                  <a:pt x="293457" y="379185"/>
                </a:lnTo>
                <a:lnTo>
                  <a:pt x="302828" y="382839"/>
                </a:lnTo>
                <a:lnTo>
                  <a:pt x="314410" y="384897"/>
                </a:lnTo>
                <a:lnTo>
                  <a:pt x="332369" y="385592"/>
                </a:lnTo>
                <a:lnTo>
                  <a:pt x="354248" y="385740"/>
                </a:lnTo>
                <a:lnTo>
                  <a:pt x="375638" y="385760"/>
                </a:lnTo>
                <a:lnTo>
                  <a:pt x="379965" y="386713"/>
                </a:lnTo>
                <a:lnTo>
                  <a:pt x="387313" y="390313"/>
                </a:lnTo>
                <a:lnTo>
                  <a:pt x="390606" y="390701"/>
                </a:lnTo>
                <a:lnTo>
                  <a:pt x="393754" y="390008"/>
                </a:lnTo>
                <a:lnTo>
                  <a:pt x="396805" y="388592"/>
                </a:lnTo>
                <a:lnTo>
                  <a:pt x="405275" y="387020"/>
                </a:lnTo>
                <a:lnTo>
                  <a:pt x="421684" y="386011"/>
                </a:lnTo>
                <a:lnTo>
                  <a:pt x="431119" y="385836"/>
                </a:lnTo>
                <a:lnTo>
                  <a:pt x="434097" y="386764"/>
                </a:lnTo>
                <a:lnTo>
                  <a:pt x="439947" y="390335"/>
                </a:lnTo>
                <a:lnTo>
                  <a:pt x="448261" y="392557"/>
                </a:lnTo>
                <a:lnTo>
                  <a:pt x="464571" y="393984"/>
                </a:lnTo>
                <a:lnTo>
                  <a:pt x="482812" y="394305"/>
                </a:lnTo>
                <a:lnTo>
                  <a:pt x="491458" y="394326"/>
                </a:lnTo>
                <a:lnTo>
                  <a:pt x="493374" y="393377"/>
                </a:lnTo>
                <a:lnTo>
                  <a:pt x="494651" y="391791"/>
                </a:lnTo>
                <a:lnTo>
                  <a:pt x="495502" y="389782"/>
                </a:lnTo>
                <a:lnTo>
                  <a:pt x="497022" y="388442"/>
                </a:lnTo>
                <a:lnTo>
                  <a:pt x="498988" y="387549"/>
                </a:lnTo>
                <a:lnTo>
                  <a:pt x="503712" y="386557"/>
                </a:lnTo>
                <a:lnTo>
                  <a:pt x="522100" y="385764"/>
                </a:lnTo>
                <a:lnTo>
                  <a:pt x="557074" y="385762"/>
                </a:lnTo>
                <a:lnTo>
                  <a:pt x="561722" y="381212"/>
                </a:lnTo>
                <a:lnTo>
                  <a:pt x="564028" y="379871"/>
                </a:lnTo>
                <a:lnTo>
                  <a:pt x="574352" y="377191"/>
                </a:lnTo>
                <a:lnTo>
                  <a:pt x="574354" y="377191"/>
                </a:lnTo>
                <a:lnTo>
                  <a:pt x="574357" y="377190"/>
                </a:lnTo>
                <a:lnTo>
                  <a:pt x="591502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66"/>
          <p:cNvSpPr/>
          <p:nvPr/>
        </p:nvSpPr>
        <p:spPr>
          <a:xfrm>
            <a:off x="3757612" y="5272087"/>
            <a:ext cx="436922" cy="394336"/>
          </a:xfrm>
          <a:custGeom>
            <a:avLst/>
            <a:gdLst/>
            <a:ahLst/>
            <a:cxnLst/>
            <a:rect l="0" t="0" r="0" b="0"/>
            <a:pathLst>
              <a:path w="436922" h="394336">
                <a:moveTo>
                  <a:pt x="0" y="8573"/>
                </a:moveTo>
                <a:lnTo>
                  <a:pt x="37532" y="8573"/>
                </a:lnTo>
                <a:lnTo>
                  <a:pt x="39309" y="7620"/>
                </a:lnTo>
                <a:lnTo>
                  <a:pt x="40494" y="6033"/>
                </a:lnTo>
                <a:lnTo>
                  <a:pt x="41284" y="4022"/>
                </a:lnTo>
                <a:lnTo>
                  <a:pt x="43715" y="2681"/>
                </a:lnTo>
                <a:lnTo>
                  <a:pt x="55286" y="795"/>
                </a:lnTo>
                <a:lnTo>
                  <a:pt x="68212" y="157"/>
                </a:lnTo>
                <a:lnTo>
                  <a:pt x="82819" y="21"/>
                </a:lnTo>
                <a:lnTo>
                  <a:pt x="187323" y="0"/>
                </a:lnTo>
                <a:lnTo>
                  <a:pt x="197872" y="2540"/>
                </a:lnTo>
                <a:lnTo>
                  <a:pt x="207958" y="5892"/>
                </a:lnTo>
                <a:lnTo>
                  <a:pt x="218992" y="7778"/>
                </a:lnTo>
                <a:lnTo>
                  <a:pt x="225282" y="8219"/>
                </a:lnTo>
                <a:lnTo>
                  <a:pt x="238729" y="13019"/>
                </a:lnTo>
                <a:lnTo>
                  <a:pt x="249295" y="17852"/>
                </a:lnTo>
                <a:lnTo>
                  <a:pt x="259388" y="22222"/>
                </a:lnTo>
                <a:lnTo>
                  <a:pt x="270425" y="25634"/>
                </a:lnTo>
                <a:lnTo>
                  <a:pt x="279727" y="32255"/>
                </a:lnTo>
                <a:lnTo>
                  <a:pt x="291404" y="43025"/>
                </a:lnTo>
                <a:lnTo>
                  <a:pt x="298105" y="48650"/>
                </a:lnTo>
                <a:lnTo>
                  <a:pt x="311636" y="56219"/>
                </a:lnTo>
                <a:lnTo>
                  <a:pt x="322101" y="59837"/>
                </a:lnTo>
                <a:lnTo>
                  <a:pt x="331234" y="66519"/>
                </a:lnTo>
                <a:lnTo>
                  <a:pt x="342853" y="77310"/>
                </a:lnTo>
                <a:lnTo>
                  <a:pt x="345727" y="80115"/>
                </a:lnTo>
                <a:lnTo>
                  <a:pt x="351459" y="88312"/>
                </a:lnTo>
                <a:lnTo>
                  <a:pt x="357181" y="97352"/>
                </a:lnTo>
                <a:lnTo>
                  <a:pt x="365758" y="107797"/>
                </a:lnTo>
                <a:lnTo>
                  <a:pt x="374332" y="117877"/>
                </a:lnTo>
                <a:lnTo>
                  <a:pt x="380047" y="127320"/>
                </a:lnTo>
                <a:lnTo>
                  <a:pt x="383222" y="135327"/>
                </a:lnTo>
                <a:lnTo>
                  <a:pt x="384069" y="138795"/>
                </a:lnTo>
                <a:lnTo>
                  <a:pt x="387550" y="145190"/>
                </a:lnTo>
                <a:lnTo>
                  <a:pt x="394865" y="156684"/>
                </a:lnTo>
                <a:lnTo>
                  <a:pt x="399333" y="165840"/>
                </a:lnTo>
                <a:lnTo>
                  <a:pt x="402801" y="176350"/>
                </a:lnTo>
                <a:lnTo>
                  <a:pt x="406988" y="182518"/>
                </a:lnTo>
                <a:lnTo>
                  <a:pt x="409484" y="190974"/>
                </a:lnTo>
                <a:lnTo>
                  <a:pt x="410149" y="195896"/>
                </a:lnTo>
                <a:lnTo>
                  <a:pt x="413429" y="203905"/>
                </a:lnTo>
                <a:lnTo>
                  <a:pt x="417108" y="210639"/>
                </a:lnTo>
                <a:lnTo>
                  <a:pt x="420132" y="220738"/>
                </a:lnTo>
                <a:lnTo>
                  <a:pt x="424216" y="230186"/>
                </a:lnTo>
                <a:lnTo>
                  <a:pt x="426665" y="238195"/>
                </a:lnTo>
                <a:lnTo>
                  <a:pt x="428044" y="248059"/>
                </a:lnTo>
                <a:lnTo>
                  <a:pt x="428510" y="259925"/>
                </a:lnTo>
                <a:lnTo>
                  <a:pt x="428625" y="312773"/>
                </a:lnTo>
                <a:lnTo>
                  <a:pt x="429578" y="314243"/>
                </a:lnTo>
                <a:lnTo>
                  <a:pt x="431165" y="315223"/>
                </a:lnTo>
                <a:lnTo>
                  <a:pt x="433176" y="315876"/>
                </a:lnTo>
                <a:lnTo>
                  <a:pt x="434517" y="317264"/>
                </a:lnTo>
                <a:lnTo>
                  <a:pt x="435410" y="319142"/>
                </a:lnTo>
                <a:lnTo>
                  <a:pt x="436844" y="324449"/>
                </a:lnTo>
                <a:lnTo>
                  <a:pt x="434501" y="327714"/>
                </a:lnTo>
                <a:lnTo>
                  <a:pt x="429785" y="333021"/>
                </a:lnTo>
                <a:lnTo>
                  <a:pt x="430351" y="333457"/>
                </a:lnTo>
                <a:lnTo>
                  <a:pt x="433520" y="333941"/>
                </a:lnTo>
                <a:lnTo>
                  <a:pt x="433793" y="334070"/>
                </a:lnTo>
                <a:lnTo>
                  <a:pt x="431557" y="334213"/>
                </a:lnTo>
                <a:lnTo>
                  <a:pt x="431532" y="335204"/>
                </a:lnTo>
                <a:lnTo>
                  <a:pt x="436921" y="342544"/>
                </a:lnTo>
                <a:lnTo>
                  <a:pt x="432565" y="342795"/>
                </a:lnTo>
                <a:lnTo>
                  <a:pt x="431252" y="343782"/>
                </a:lnTo>
                <a:lnTo>
                  <a:pt x="430376" y="345393"/>
                </a:lnTo>
                <a:lnTo>
                  <a:pt x="429792" y="347420"/>
                </a:lnTo>
                <a:lnTo>
                  <a:pt x="430356" y="348771"/>
                </a:lnTo>
                <a:lnTo>
                  <a:pt x="431684" y="349672"/>
                </a:lnTo>
                <a:lnTo>
                  <a:pt x="433522" y="350272"/>
                </a:lnTo>
                <a:lnTo>
                  <a:pt x="433794" y="351624"/>
                </a:lnTo>
                <a:lnTo>
                  <a:pt x="433024" y="353479"/>
                </a:lnTo>
                <a:lnTo>
                  <a:pt x="429494" y="358748"/>
                </a:lnTo>
                <a:lnTo>
                  <a:pt x="429011" y="362009"/>
                </a:lnTo>
                <a:lnTo>
                  <a:pt x="428640" y="374251"/>
                </a:lnTo>
                <a:lnTo>
                  <a:pt x="428625" y="384537"/>
                </a:lnTo>
                <a:lnTo>
                  <a:pt x="427673" y="384945"/>
                </a:lnTo>
                <a:lnTo>
                  <a:pt x="420406" y="385731"/>
                </a:lnTo>
                <a:lnTo>
                  <a:pt x="428523" y="385762"/>
                </a:lnTo>
                <a:lnTo>
                  <a:pt x="428622" y="393982"/>
                </a:lnTo>
                <a:lnTo>
                  <a:pt x="420157" y="394333"/>
                </a:lnTo>
                <a:lnTo>
                  <a:pt x="428625" y="3943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67"/>
          <p:cNvSpPr/>
          <p:nvPr/>
        </p:nvSpPr>
        <p:spPr>
          <a:xfrm>
            <a:off x="3731895" y="5263515"/>
            <a:ext cx="60008" cy="25718"/>
          </a:xfrm>
          <a:custGeom>
            <a:avLst/>
            <a:gdLst/>
            <a:ahLst/>
            <a:cxnLst/>
            <a:rect l="0" t="0" r="0" b="0"/>
            <a:pathLst>
              <a:path w="60008" h="25718">
                <a:moveTo>
                  <a:pt x="60007" y="0"/>
                </a:moveTo>
                <a:lnTo>
                  <a:pt x="52626" y="0"/>
                </a:lnTo>
                <a:lnTo>
                  <a:pt x="52229" y="952"/>
                </a:lnTo>
                <a:lnTo>
                  <a:pt x="51964" y="2540"/>
                </a:lnTo>
                <a:lnTo>
                  <a:pt x="51788" y="4551"/>
                </a:lnTo>
                <a:lnTo>
                  <a:pt x="50718" y="5891"/>
                </a:lnTo>
                <a:lnTo>
                  <a:pt x="49052" y="6785"/>
                </a:lnTo>
                <a:lnTo>
                  <a:pt x="44085" y="8219"/>
                </a:lnTo>
                <a:lnTo>
                  <a:pt x="42724" y="8337"/>
                </a:lnTo>
                <a:lnTo>
                  <a:pt x="40865" y="8415"/>
                </a:lnTo>
                <a:lnTo>
                  <a:pt x="35588" y="8541"/>
                </a:lnTo>
                <a:lnTo>
                  <a:pt x="30124" y="8563"/>
                </a:lnTo>
                <a:lnTo>
                  <a:pt x="28655" y="9518"/>
                </a:lnTo>
                <a:lnTo>
                  <a:pt x="27675" y="11108"/>
                </a:lnTo>
                <a:lnTo>
                  <a:pt x="26104" y="15952"/>
                </a:lnTo>
                <a:lnTo>
                  <a:pt x="25022" y="16350"/>
                </a:lnTo>
                <a:lnTo>
                  <a:pt x="23349" y="16615"/>
                </a:lnTo>
                <a:lnTo>
                  <a:pt x="18371" y="17040"/>
                </a:lnTo>
                <a:lnTo>
                  <a:pt x="15149" y="17098"/>
                </a:lnTo>
                <a:lnTo>
                  <a:pt x="8957" y="17142"/>
                </a:lnTo>
                <a:lnTo>
                  <a:pt x="7876" y="18095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68"/>
          <p:cNvSpPr/>
          <p:nvPr/>
        </p:nvSpPr>
        <p:spPr>
          <a:xfrm>
            <a:off x="3037522" y="5040629"/>
            <a:ext cx="548641" cy="591504"/>
          </a:xfrm>
          <a:custGeom>
            <a:avLst/>
            <a:gdLst/>
            <a:ahLst/>
            <a:cxnLst/>
            <a:rect l="0" t="0" r="0" b="0"/>
            <a:pathLst>
              <a:path w="548641" h="591504">
                <a:moveTo>
                  <a:pt x="8572" y="591503"/>
                </a:moveTo>
                <a:lnTo>
                  <a:pt x="105" y="591503"/>
                </a:lnTo>
                <a:lnTo>
                  <a:pt x="0" y="573652"/>
                </a:lnTo>
                <a:lnTo>
                  <a:pt x="0" y="561696"/>
                </a:lnTo>
                <a:lnTo>
                  <a:pt x="953" y="559249"/>
                </a:lnTo>
                <a:lnTo>
                  <a:pt x="4551" y="553991"/>
                </a:lnTo>
                <a:lnTo>
                  <a:pt x="6785" y="545938"/>
                </a:lnTo>
                <a:lnTo>
                  <a:pt x="7381" y="541124"/>
                </a:lnTo>
                <a:lnTo>
                  <a:pt x="8731" y="536962"/>
                </a:lnTo>
                <a:lnTo>
                  <a:pt x="14228" y="525601"/>
                </a:lnTo>
                <a:lnTo>
                  <a:pt x="16569" y="507718"/>
                </a:lnTo>
                <a:lnTo>
                  <a:pt x="17031" y="490181"/>
                </a:lnTo>
                <a:lnTo>
                  <a:pt x="18022" y="485855"/>
                </a:lnTo>
                <a:lnTo>
                  <a:pt x="26455" y="469528"/>
                </a:lnTo>
                <a:lnTo>
                  <a:pt x="29067" y="464466"/>
                </a:lnTo>
                <a:lnTo>
                  <a:pt x="31969" y="453762"/>
                </a:lnTo>
                <a:lnTo>
                  <a:pt x="33602" y="437026"/>
                </a:lnTo>
                <a:lnTo>
                  <a:pt x="33831" y="431368"/>
                </a:lnTo>
                <a:lnTo>
                  <a:pt x="34937" y="426644"/>
                </a:lnTo>
                <a:lnTo>
                  <a:pt x="43555" y="409678"/>
                </a:lnTo>
                <a:lnTo>
                  <a:pt x="46181" y="404564"/>
                </a:lnTo>
                <a:lnTo>
                  <a:pt x="49100" y="393802"/>
                </a:lnTo>
                <a:lnTo>
                  <a:pt x="51350" y="382668"/>
                </a:lnTo>
                <a:lnTo>
                  <a:pt x="57019" y="366643"/>
                </a:lnTo>
                <a:lnTo>
                  <a:pt x="61957" y="349672"/>
                </a:lnTo>
                <a:lnTo>
                  <a:pt x="69158" y="333794"/>
                </a:lnTo>
                <a:lnTo>
                  <a:pt x="75504" y="322661"/>
                </a:lnTo>
                <a:lnTo>
                  <a:pt x="88835" y="306636"/>
                </a:lnTo>
                <a:lnTo>
                  <a:pt x="99241" y="294479"/>
                </a:lnTo>
                <a:lnTo>
                  <a:pt x="108356" y="279235"/>
                </a:lnTo>
                <a:lnTo>
                  <a:pt x="117090" y="263606"/>
                </a:lnTo>
                <a:lnTo>
                  <a:pt x="131114" y="246769"/>
                </a:lnTo>
                <a:lnTo>
                  <a:pt x="147396" y="229932"/>
                </a:lnTo>
                <a:lnTo>
                  <a:pt x="160737" y="210590"/>
                </a:lnTo>
                <a:lnTo>
                  <a:pt x="174414" y="195007"/>
                </a:lnTo>
                <a:lnTo>
                  <a:pt x="190592" y="178185"/>
                </a:lnTo>
                <a:lnTo>
                  <a:pt x="200912" y="168729"/>
                </a:lnTo>
                <a:lnTo>
                  <a:pt x="216480" y="157097"/>
                </a:lnTo>
                <a:lnTo>
                  <a:pt x="228501" y="142962"/>
                </a:lnTo>
                <a:lnTo>
                  <a:pt x="246607" y="129170"/>
                </a:lnTo>
                <a:lnTo>
                  <a:pt x="254384" y="123131"/>
                </a:lnTo>
                <a:lnTo>
                  <a:pt x="269471" y="114377"/>
                </a:lnTo>
                <a:lnTo>
                  <a:pt x="286007" y="104798"/>
                </a:lnTo>
                <a:lnTo>
                  <a:pt x="297294" y="95472"/>
                </a:lnTo>
                <a:lnTo>
                  <a:pt x="302971" y="92223"/>
                </a:lnTo>
                <a:lnTo>
                  <a:pt x="319110" y="86698"/>
                </a:lnTo>
                <a:lnTo>
                  <a:pt x="341237" y="74047"/>
                </a:lnTo>
                <a:lnTo>
                  <a:pt x="368775" y="59976"/>
                </a:lnTo>
                <a:lnTo>
                  <a:pt x="391509" y="48571"/>
                </a:lnTo>
                <a:lnTo>
                  <a:pt x="413272" y="34290"/>
                </a:lnTo>
                <a:lnTo>
                  <a:pt x="418389" y="31433"/>
                </a:lnTo>
                <a:lnTo>
                  <a:pt x="429156" y="28258"/>
                </a:lnTo>
                <a:lnTo>
                  <a:pt x="445927" y="26471"/>
                </a:lnTo>
                <a:lnTo>
                  <a:pt x="451590" y="26220"/>
                </a:lnTo>
                <a:lnTo>
                  <a:pt x="456317" y="25100"/>
                </a:lnTo>
                <a:lnTo>
                  <a:pt x="468474" y="19926"/>
                </a:lnTo>
                <a:lnTo>
                  <a:pt x="482766" y="17017"/>
                </a:lnTo>
                <a:lnTo>
                  <a:pt x="493455" y="11499"/>
                </a:lnTo>
                <a:lnTo>
                  <a:pt x="499666" y="9873"/>
                </a:lnTo>
                <a:lnTo>
                  <a:pt x="514298" y="8744"/>
                </a:lnTo>
                <a:lnTo>
                  <a:pt x="528631" y="8596"/>
                </a:lnTo>
                <a:lnTo>
                  <a:pt x="548640" y="8573"/>
                </a:lnTo>
                <a:lnTo>
                  <a:pt x="54864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9"/>
          <p:cNvSpPr/>
          <p:nvPr/>
        </p:nvSpPr>
        <p:spPr>
          <a:xfrm>
            <a:off x="3028981" y="5177790"/>
            <a:ext cx="300007" cy="154306"/>
          </a:xfrm>
          <a:custGeom>
            <a:avLst/>
            <a:gdLst/>
            <a:ahLst/>
            <a:cxnLst/>
            <a:rect l="0" t="0" r="0" b="0"/>
            <a:pathLst>
              <a:path w="300007" h="154306">
                <a:moveTo>
                  <a:pt x="8541" y="0"/>
                </a:moveTo>
                <a:lnTo>
                  <a:pt x="0" y="0"/>
                </a:lnTo>
                <a:lnTo>
                  <a:pt x="4529" y="0"/>
                </a:lnTo>
                <a:lnTo>
                  <a:pt x="5866" y="952"/>
                </a:lnTo>
                <a:lnTo>
                  <a:pt x="6758" y="2540"/>
                </a:lnTo>
                <a:lnTo>
                  <a:pt x="8189" y="7381"/>
                </a:lnTo>
                <a:lnTo>
                  <a:pt x="9259" y="7778"/>
                </a:lnTo>
                <a:lnTo>
                  <a:pt x="12987" y="8219"/>
                </a:lnTo>
                <a:lnTo>
                  <a:pt x="15315" y="9289"/>
                </a:lnTo>
                <a:lnTo>
                  <a:pt x="20442" y="13019"/>
                </a:lnTo>
                <a:lnTo>
                  <a:pt x="23142" y="14394"/>
                </a:lnTo>
                <a:lnTo>
                  <a:pt x="31494" y="17282"/>
                </a:lnTo>
                <a:lnTo>
                  <a:pt x="37157" y="21333"/>
                </a:lnTo>
                <a:lnTo>
                  <a:pt x="42849" y="23769"/>
                </a:lnTo>
                <a:lnTo>
                  <a:pt x="45701" y="24418"/>
                </a:lnTo>
                <a:lnTo>
                  <a:pt x="51409" y="27680"/>
                </a:lnTo>
                <a:lnTo>
                  <a:pt x="54265" y="29883"/>
                </a:lnTo>
                <a:lnTo>
                  <a:pt x="59978" y="32331"/>
                </a:lnTo>
                <a:lnTo>
                  <a:pt x="66644" y="34372"/>
                </a:lnTo>
                <a:lnTo>
                  <a:pt x="75957" y="38454"/>
                </a:lnTo>
                <a:lnTo>
                  <a:pt x="80155" y="40876"/>
                </a:lnTo>
                <a:lnTo>
                  <a:pt x="83906" y="43443"/>
                </a:lnTo>
                <a:lnTo>
                  <a:pt x="87359" y="46107"/>
                </a:lnTo>
                <a:lnTo>
                  <a:pt x="90614" y="48835"/>
                </a:lnTo>
                <a:lnTo>
                  <a:pt x="93736" y="51607"/>
                </a:lnTo>
                <a:lnTo>
                  <a:pt x="96770" y="54407"/>
                </a:lnTo>
                <a:lnTo>
                  <a:pt x="100698" y="57226"/>
                </a:lnTo>
                <a:lnTo>
                  <a:pt x="105221" y="60058"/>
                </a:lnTo>
                <a:lnTo>
                  <a:pt x="110142" y="62899"/>
                </a:lnTo>
                <a:lnTo>
                  <a:pt x="114375" y="65745"/>
                </a:lnTo>
                <a:lnTo>
                  <a:pt x="118149" y="68595"/>
                </a:lnTo>
                <a:lnTo>
                  <a:pt x="121618" y="71447"/>
                </a:lnTo>
                <a:lnTo>
                  <a:pt x="125836" y="73349"/>
                </a:lnTo>
                <a:lnTo>
                  <a:pt x="130553" y="74616"/>
                </a:lnTo>
                <a:lnTo>
                  <a:pt x="135602" y="75462"/>
                </a:lnTo>
                <a:lnTo>
                  <a:pt x="140873" y="76978"/>
                </a:lnTo>
                <a:lnTo>
                  <a:pt x="146293" y="78941"/>
                </a:lnTo>
                <a:lnTo>
                  <a:pt x="151810" y="81202"/>
                </a:lnTo>
                <a:lnTo>
                  <a:pt x="157394" y="83662"/>
                </a:lnTo>
                <a:lnTo>
                  <a:pt x="168678" y="88936"/>
                </a:lnTo>
                <a:lnTo>
                  <a:pt x="202861" y="105758"/>
                </a:lnTo>
                <a:lnTo>
                  <a:pt x="207620" y="108605"/>
                </a:lnTo>
                <a:lnTo>
                  <a:pt x="211746" y="111456"/>
                </a:lnTo>
                <a:lnTo>
                  <a:pt x="215448" y="114309"/>
                </a:lnTo>
                <a:lnTo>
                  <a:pt x="219822" y="116211"/>
                </a:lnTo>
                <a:lnTo>
                  <a:pt x="224642" y="117479"/>
                </a:lnTo>
                <a:lnTo>
                  <a:pt x="229761" y="118324"/>
                </a:lnTo>
                <a:lnTo>
                  <a:pt x="235079" y="119840"/>
                </a:lnTo>
                <a:lnTo>
                  <a:pt x="240529" y="121803"/>
                </a:lnTo>
                <a:lnTo>
                  <a:pt x="246067" y="124065"/>
                </a:lnTo>
                <a:lnTo>
                  <a:pt x="250712" y="126524"/>
                </a:lnTo>
                <a:lnTo>
                  <a:pt x="254761" y="129117"/>
                </a:lnTo>
                <a:lnTo>
                  <a:pt x="258412" y="131798"/>
                </a:lnTo>
                <a:lnTo>
                  <a:pt x="265010" y="134777"/>
                </a:lnTo>
                <a:lnTo>
                  <a:pt x="272070" y="137053"/>
                </a:lnTo>
                <a:lnTo>
                  <a:pt x="276619" y="138993"/>
                </a:lnTo>
                <a:lnTo>
                  <a:pt x="288507" y="144401"/>
                </a:lnTo>
                <a:lnTo>
                  <a:pt x="295117" y="145338"/>
                </a:lnTo>
                <a:lnTo>
                  <a:pt x="296747" y="146422"/>
                </a:lnTo>
                <a:lnTo>
                  <a:pt x="297833" y="148097"/>
                </a:lnTo>
                <a:lnTo>
                  <a:pt x="299989" y="154257"/>
                </a:lnTo>
                <a:lnTo>
                  <a:pt x="300006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70"/>
          <p:cNvSpPr/>
          <p:nvPr/>
        </p:nvSpPr>
        <p:spPr>
          <a:xfrm>
            <a:off x="3388995" y="3866197"/>
            <a:ext cx="488633" cy="557214"/>
          </a:xfrm>
          <a:custGeom>
            <a:avLst/>
            <a:gdLst/>
            <a:ahLst/>
            <a:cxnLst/>
            <a:rect l="0" t="0" r="0" b="0"/>
            <a:pathLst>
              <a:path w="488633" h="557214">
                <a:moveTo>
                  <a:pt x="0" y="557213"/>
                </a:moveTo>
                <a:lnTo>
                  <a:pt x="21311" y="557213"/>
                </a:lnTo>
                <a:lnTo>
                  <a:pt x="22780" y="556260"/>
                </a:lnTo>
                <a:lnTo>
                  <a:pt x="23759" y="554673"/>
                </a:lnTo>
                <a:lnTo>
                  <a:pt x="24412" y="552662"/>
                </a:lnTo>
                <a:lnTo>
                  <a:pt x="26751" y="551321"/>
                </a:lnTo>
                <a:lnTo>
                  <a:pt x="38194" y="549435"/>
                </a:lnTo>
                <a:lnTo>
                  <a:pt x="44915" y="548993"/>
                </a:lnTo>
                <a:lnTo>
                  <a:pt x="48040" y="547923"/>
                </a:lnTo>
                <a:lnTo>
                  <a:pt x="56991" y="542819"/>
                </a:lnTo>
                <a:lnTo>
                  <a:pt x="65675" y="539930"/>
                </a:lnTo>
                <a:lnTo>
                  <a:pt x="79683" y="530903"/>
                </a:lnTo>
                <a:lnTo>
                  <a:pt x="84554" y="528243"/>
                </a:lnTo>
                <a:lnTo>
                  <a:pt x="95047" y="525288"/>
                </a:lnTo>
                <a:lnTo>
                  <a:pt x="100512" y="524499"/>
                </a:lnTo>
                <a:lnTo>
                  <a:pt x="109124" y="521084"/>
                </a:lnTo>
                <a:lnTo>
                  <a:pt x="117080" y="515438"/>
                </a:lnTo>
                <a:lnTo>
                  <a:pt x="132268" y="502501"/>
                </a:lnTo>
                <a:lnTo>
                  <a:pt x="143241" y="495432"/>
                </a:lnTo>
                <a:lnTo>
                  <a:pt x="157007" y="489115"/>
                </a:lnTo>
                <a:lnTo>
                  <a:pt x="171698" y="483132"/>
                </a:lnTo>
                <a:lnTo>
                  <a:pt x="184578" y="477298"/>
                </a:lnTo>
                <a:lnTo>
                  <a:pt x="196652" y="468990"/>
                </a:lnTo>
                <a:lnTo>
                  <a:pt x="208368" y="459900"/>
                </a:lnTo>
                <a:lnTo>
                  <a:pt x="219925" y="452685"/>
                </a:lnTo>
                <a:lnTo>
                  <a:pt x="231412" y="446304"/>
                </a:lnTo>
                <a:lnTo>
                  <a:pt x="248589" y="437356"/>
                </a:lnTo>
                <a:lnTo>
                  <a:pt x="260026" y="430601"/>
                </a:lnTo>
                <a:lnTo>
                  <a:pt x="271459" y="421248"/>
                </a:lnTo>
                <a:lnTo>
                  <a:pt x="282891" y="413281"/>
                </a:lnTo>
                <a:lnTo>
                  <a:pt x="294321" y="406566"/>
                </a:lnTo>
                <a:lnTo>
                  <a:pt x="305751" y="400406"/>
                </a:lnTo>
                <a:lnTo>
                  <a:pt x="314642" y="391953"/>
                </a:lnTo>
                <a:lnTo>
                  <a:pt x="318346" y="387032"/>
                </a:lnTo>
                <a:lnTo>
                  <a:pt x="327542" y="379024"/>
                </a:lnTo>
                <a:lnTo>
                  <a:pt x="337979" y="372290"/>
                </a:lnTo>
                <a:lnTo>
                  <a:pt x="348968" y="366122"/>
                </a:lnTo>
                <a:lnTo>
                  <a:pt x="357662" y="357666"/>
                </a:lnTo>
                <a:lnTo>
                  <a:pt x="371004" y="341266"/>
                </a:lnTo>
                <a:lnTo>
                  <a:pt x="384459" y="331833"/>
                </a:lnTo>
                <a:lnTo>
                  <a:pt x="395959" y="323005"/>
                </a:lnTo>
                <a:lnTo>
                  <a:pt x="402359" y="314690"/>
                </a:lnTo>
                <a:lnTo>
                  <a:pt x="414229" y="298381"/>
                </a:lnTo>
                <a:lnTo>
                  <a:pt x="427429" y="288964"/>
                </a:lnTo>
                <a:lnTo>
                  <a:pt x="430685" y="285987"/>
                </a:lnTo>
                <a:lnTo>
                  <a:pt x="432855" y="283051"/>
                </a:lnTo>
                <a:lnTo>
                  <a:pt x="436220" y="277248"/>
                </a:lnTo>
                <a:lnTo>
                  <a:pt x="448875" y="262899"/>
                </a:lnTo>
                <a:lnTo>
                  <a:pt x="450697" y="259086"/>
                </a:lnTo>
                <a:lnTo>
                  <a:pt x="453262" y="245571"/>
                </a:lnTo>
                <a:lnTo>
                  <a:pt x="453862" y="238365"/>
                </a:lnTo>
                <a:lnTo>
                  <a:pt x="454975" y="235110"/>
                </a:lnTo>
                <a:lnTo>
                  <a:pt x="458751" y="228954"/>
                </a:lnTo>
                <a:lnTo>
                  <a:pt x="467983" y="217240"/>
                </a:lnTo>
                <a:lnTo>
                  <a:pt x="469930" y="211486"/>
                </a:lnTo>
                <a:lnTo>
                  <a:pt x="472132" y="194140"/>
                </a:lnTo>
                <a:lnTo>
                  <a:pt x="478211" y="180554"/>
                </a:lnTo>
                <a:lnTo>
                  <a:pt x="479695" y="168697"/>
                </a:lnTo>
                <a:lnTo>
                  <a:pt x="480769" y="165805"/>
                </a:lnTo>
                <a:lnTo>
                  <a:pt x="485879" y="157183"/>
                </a:lnTo>
                <a:lnTo>
                  <a:pt x="487409" y="151457"/>
                </a:lnTo>
                <a:lnTo>
                  <a:pt x="488525" y="134304"/>
                </a:lnTo>
                <a:lnTo>
                  <a:pt x="488632" y="57043"/>
                </a:lnTo>
                <a:lnTo>
                  <a:pt x="487680" y="55174"/>
                </a:lnTo>
                <a:lnTo>
                  <a:pt x="486092" y="53928"/>
                </a:lnTo>
                <a:lnTo>
                  <a:pt x="484082" y="53097"/>
                </a:lnTo>
                <a:lnTo>
                  <a:pt x="482740" y="51590"/>
                </a:lnTo>
                <a:lnTo>
                  <a:pt x="481847" y="49634"/>
                </a:lnTo>
                <a:lnTo>
                  <a:pt x="481251" y="47377"/>
                </a:lnTo>
                <a:lnTo>
                  <a:pt x="478049" y="42329"/>
                </a:lnTo>
                <a:lnTo>
                  <a:pt x="472784" y="35878"/>
                </a:lnTo>
                <a:lnTo>
                  <a:pt x="472063" y="32456"/>
                </a:lnTo>
                <a:lnTo>
                  <a:pt x="471871" y="30210"/>
                </a:lnTo>
                <a:lnTo>
                  <a:pt x="470791" y="28712"/>
                </a:lnTo>
                <a:lnTo>
                  <a:pt x="469118" y="27714"/>
                </a:lnTo>
                <a:lnTo>
                  <a:pt x="467050" y="27049"/>
                </a:lnTo>
                <a:lnTo>
                  <a:pt x="465671" y="25653"/>
                </a:lnTo>
                <a:lnTo>
                  <a:pt x="464753" y="23769"/>
                </a:lnTo>
                <a:lnTo>
                  <a:pt x="464140" y="21561"/>
                </a:lnTo>
                <a:lnTo>
                  <a:pt x="462779" y="20089"/>
                </a:lnTo>
                <a:lnTo>
                  <a:pt x="460919" y="19108"/>
                </a:lnTo>
                <a:lnTo>
                  <a:pt x="454727" y="17260"/>
                </a:lnTo>
                <a:lnTo>
                  <a:pt x="454456" y="12629"/>
                </a:lnTo>
                <a:lnTo>
                  <a:pt x="453466" y="11276"/>
                </a:lnTo>
                <a:lnTo>
                  <a:pt x="451853" y="10375"/>
                </a:lnTo>
                <a:lnTo>
                  <a:pt x="449825" y="9774"/>
                </a:lnTo>
                <a:lnTo>
                  <a:pt x="448473" y="8421"/>
                </a:lnTo>
                <a:lnTo>
                  <a:pt x="447572" y="6567"/>
                </a:lnTo>
                <a:lnTo>
                  <a:pt x="446971" y="4378"/>
                </a:lnTo>
                <a:lnTo>
                  <a:pt x="445618" y="2919"/>
                </a:lnTo>
                <a:lnTo>
                  <a:pt x="443764" y="1946"/>
                </a:lnTo>
                <a:lnTo>
                  <a:pt x="43719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71"/>
          <p:cNvSpPr/>
          <p:nvPr/>
        </p:nvSpPr>
        <p:spPr>
          <a:xfrm>
            <a:off x="3663314" y="4114800"/>
            <a:ext cx="368619" cy="162878"/>
          </a:xfrm>
          <a:custGeom>
            <a:avLst/>
            <a:gdLst/>
            <a:ahLst/>
            <a:cxnLst/>
            <a:rect l="0" t="0" r="0" b="0"/>
            <a:pathLst>
              <a:path w="368619" h="162878">
                <a:moveTo>
                  <a:pt x="0" y="0"/>
                </a:moveTo>
                <a:lnTo>
                  <a:pt x="7382" y="7380"/>
                </a:lnTo>
                <a:lnTo>
                  <a:pt x="10584" y="8042"/>
                </a:lnTo>
                <a:lnTo>
                  <a:pt x="12771" y="8219"/>
                </a:lnTo>
                <a:lnTo>
                  <a:pt x="15182" y="9289"/>
                </a:lnTo>
                <a:lnTo>
                  <a:pt x="20401" y="13018"/>
                </a:lnTo>
                <a:lnTo>
                  <a:pt x="24077" y="14394"/>
                </a:lnTo>
                <a:lnTo>
                  <a:pt x="33244" y="15922"/>
                </a:lnTo>
                <a:lnTo>
                  <a:pt x="41128" y="19141"/>
                </a:lnTo>
                <a:lnTo>
                  <a:pt x="47807" y="22795"/>
                </a:lnTo>
                <a:lnTo>
                  <a:pt x="57875" y="25804"/>
                </a:lnTo>
                <a:lnTo>
                  <a:pt x="67315" y="29883"/>
                </a:lnTo>
                <a:lnTo>
                  <a:pt x="77860" y="34871"/>
                </a:lnTo>
                <a:lnTo>
                  <a:pt x="83339" y="37534"/>
                </a:lnTo>
                <a:lnTo>
                  <a:pt x="87945" y="40263"/>
                </a:lnTo>
                <a:lnTo>
                  <a:pt x="91968" y="43034"/>
                </a:lnTo>
                <a:lnTo>
                  <a:pt x="95602" y="45834"/>
                </a:lnTo>
                <a:lnTo>
                  <a:pt x="99930" y="48654"/>
                </a:lnTo>
                <a:lnTo>
                  <a:pt x="104720" y="51486"/>
                </a:lnTo>
                <a:lnTo>
                  <a:pt x="109818" y="54326"/>
                </a:lnTo>
                <a:lnTo>
                  <a:pt x="120564" y="60022"/>
                </a:lnTo>
                <a:lnTo>
                  <a:pt x="126096" y="62875"/>
                </a:lnTo>
                <a:lnTo>
                  <a:pt x="130736" y="65729"/>
                </a:lnTo>
                <a:lnTo>
                  <a:pt x="134783" y="68584"/>
                </a:lnTo>
                <a:lnTo>
                  <a:pt x="138433" y="71440"/>
                </a:lnTo>
                <a:lnTo>
                  <a:pt x="143724" y="74297"/>
                </a:lnTo>
                <a:lnTo>
                  <a:pt x="150109" y="77154"/>
                </a:lnTo>
                <a:lnTo>
                  <a:pt x="157222" y="80011"/>
                </a:lnTo>
                <a:lnTo>
                  <a:pt x="163870" y="81915"/>
                </a:lnTo>
                <a:lnTo>
                  <a:pt x="170207" y="83185"/>
                </a:lnTo>
                <a:lnTo>
                  <a:pt x="176336" y="84032"/>
                </a:lnTo>
                <a:lnTo>
                  <a:pt x="182328" y="85549"/>
                </a:lnTo>
                <a:lnTo>
                  <a:pt x="188227" y="87512"/>
                </a:lnTo>
                <a:lnTo>
                  <a:pt x="194065" y="89774"/>
                </a:lnTo>
                <a:lnTo>
                  <a:pt x="199862" y="92234"/>
                </a:lnTo>
                <a:lnTo>
                  <a:pt x="211382" y="97508"/>
                </a:lnTo>
                <a:lnTo>
                  <a:pt x="218075" y="100247"/>
                </a:lnTo>
                <a:lnTo>
                  <a:pt x="225393" y="103027"/>
                </a:lnTo>
                <a:lnTo>
                  <a:pt x="233130" y="105832"/>
                </a:lnTo>
                <a:lnTo>
                  <a:pt x="240193" y="108654"/>
                </a:lnTo>
                <a:lnTo>
                  <a:pt x="246806" y="111489"/>
                </a:lnTo>
                <a:lnTo>
                  <a:pt x="259234" y="117178"/>
                </a:lnTo>
                <a:lnTo>
                  <a:pt x="282735" y="128591"/>
                </a:lnTo>
                <a:lnTo>
                  <a:pt x="294253" y="133351"/>
                </a:lnTo>
                <a:lnTo>
                  <a:pt x="305722" y="135467"/>
                </a:lnTo>
                <a:lnTo>
                  <a:pt x="317169" y="138948"/>
                </a:lnTo>
                <a:lnTo>
                  <a:pt x="327654" y="143669"/>
                </a:lnTo>
                <a:lnTo>
                  <a:pt x="331784" y="146262"/>
                </a:lnTo>
                <a:lnTo>
                  <a:pt x="338913" y="150730"/>
                </a:lnTo>
                <a:lnTo>
                  <a:pt x="348280" y="154198"/>
                </a:lnTo>
                <a:lnTo>
                  <a:pt x="354182" y="158385"/>
                </a:lnTo>
                <a:lnTo>
                  <a:pt x="359979" y="160880"/>
                </a:lnTo>
                <a:lnTo>
                  <a:pt x="368618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72"/>
          <p:cNvSpPr/>
          <p:nvPr/>
        </p:nvSpPr>
        <p:spPr>
          <a:xfrm>
            <a:off x="2763205" y="4320540"/>
            <a:ext cx="282890" cy="111409"/>
          </a:xfrm>
          <a:custGeom>
            <a:avLst/>
            <a:gdLst/>
            <a:ahLst/>
            <a:cxnLst/>
            <a:rect l="0" t="0" r="0" b="0"/>
            <a:pathLst>
              <a:path w="282890" h="111409">
                <a:moveTo>
                  <a:pt x="120012" y="8572"/>
                </a:moveTo>
                <a:lnTo>
                  <a:pt x="111544" y="104"/>
                </a:lnTo>
                <a:lnTo>
                  <a:pt x="104616" y="20"/>
                </a:lnTo>
                <a:lnTo>
                  <a:pt x="65688" y="0"/>
                </a:lnTo>
                <a:lnTo>
                  <a:pt x="62841" y="952"/>
                </a:lnTo>
                <a:lnTo>
                  <a:pt x="59990" y="2539"/>
                </a:lnTo>
                <a:lnTo>
                  <a:pt x="57137" y="4550"/>
                </a:lnTo>
                <a:lnTo>
                  <a:pt x="51428" y="6785"/>
                </a:lnTo>
                <a:lnTo>
                  <a:pt x="42858" y="8043"/>
                </a:lnTo>
                <a:lnTo>
                  <a:pt x="40001" y="8219"/>
                </a:lnTo>
                <a:lnTo>
                  <a:pt x="37144" y="9289"/>
                </a:lnTo>
                <a:lnTo>
                  <a:pt x="34287" y="10955"/>
                </a:lnTo>
                <a:lnTo>
                  <a:pt x="31429" y="13018"/>
                </a:lnTo>
                <a:lnTo>
                  <a:pt x="25714" y="15311"/>
                </a:lnTo>
                <a:lnTo>
                  <a:pt x="22857" y="15922"/>
                </a:lnTo>
                <a:lnTo>
                  <a:pt x="17142" y="19141"/>
                </a:lnTo>
                <a:lnTo>
                  <a:pt x="10263" y="24418"/>
                </a:lnTo>
                <a:lnTo>
                  <a:pt x="9698" y="25804"/>
                </a:lnTo>
                <a:lnTo>
                  <a:pt x="9322" y="27680"/>
                </a:lnTo>
                <a:lnTo>
                  <a:pt x="9071" y="29883"/>
                </a:lnTo>
                <a:lnTo>
                  <a:pt x="7952" y="32304"/>
                </a:lnTo>
                <a:lnTo>
                  <a:pt x="6253" y="34871"/>
                </a:lnTo>
                <a:lnTo>
                  <a:pt x="4167" y="37535"/>
                </a:lnTo>
                <a:lnTo>
                  <a:pt x="2777" y="40263"/>
                </a:lnTo>
                <a:lnTo>
                  <a:pt x="1851" y="43035"/>
                </a:lnTo>
                <a:lnTo>
                  <a:pt x="1233" y="45834"/>
                </a:lnTo>
                <a:lnTo>
                  <a:pt x="821" y="48654"/>
                </a:lnTo>
                <a:lnTo>
                  <a:pt x="546" y="51486"/>
                </a:lnTo>
                <a:lnTo>
                  <a:pt x="105" y="58324"/>
                </a:lnTo>
                <a:lnTo>
                  <a:pt x="45" y="61799"/>
                </a:lnTo>
                <a:lnTo>
                  <a:pt x="0" y="75564"/>
                </a:lnTo>
                <a:lnTo>
                  <a:pt x="2538" y="78986"/>
                </a:lnTo>
                <a:lnTo>
                  <a:pt x="4549" y="81232"/>
                </a:lnTo>
                <a:lnTo>
                  <a:pt x="5889" y="83682"/>
                </a:lnTo>
                <a:lnTo>
                  <a:pt x="6782" y="86268"/>
                </a:lnTo>
                <a:lnTo>
                  <a:pt x="7378" y="88945"/>
                </a:lnTo>
                <a:lnTo>
                  <a:pt x="8728" y="90729"/>
                </a:lnTo>
                <a:lnTo>
                  <a:pt x="10580" y="91918"/>
                </a:lnTo>
                <a:lnTo>
                  <a:pt x="12767" y="92711"/>
                </a:lnTo>
                <a:lnTo>
                  <a:pt x="17738" y="96132"/>
                </a:lnTo>
                <a:lnTo>
                  <a:pt x="24139" y="101539"/>
                </a:lnTo>
                <a:lnTo>
                  <a:pt x="27554" y="104818"/>
                </a:lnTo>
                <a:lnTo>
                  <a:pt x="29798" y="107026"/>
                </a:lnTo>
                <a:lnTo>
                  <a:pt x="32247" y="108498"/>
                </a:lnTo>
                <a:lnTo>
                  <a:pt x="37508" y="110134"/>
                </a:lnTo>
                <a:lnTo>
                  <a:pt x="45825" y="111055"/>
                </a:lnTo>
                <a:lnTo>
                  <a:pt x="54321" y="111327"/>
                </a:lnTo>
                <a:lnTo>
                  <a:pt x="62871" y="111408"/>
                </a:lnTo>
                <a:lnTo>
                  <a:pt x="65726" y="110467"/>
                </a:lnTo>
                <a:lnTo>
                  <a:pt x="68581" y="108887"/>
                </a:lnTo>
                <a:lnTo>
                  <a:pt x="71437" y="106881"/>
                </a:lnTo>
                <a:lnTo>
                  <a:pt x="79691" y="104653"/>
                </a:lnTo>
                <a:lnTo>
                  <a:pt x="84558" y="104058"/>
                </a:lnTo>
                <a:lnTo>
                  <a:pt x="87804" y="102710"/>
                </a:lnTo>
                <a:lnTo>
                  <a:pt x="89967" y="100858"/>
                </a:lnTo>
                <a:lnTo>
                  <a:pt x="91410" y="98671"/>
                </a:lnTo>
                <a:lnTo>
                  <a:pt x="93324" y="96261"/>
                </a:lnTo>
                <a:lnTo>
                  <a:pt x="95553" y="93701"/>
                </a:lnTo>
                <a:lnTo>
                  <a:pt x="97991" y="91043"/>
                </a:lnTo>
                <a:lnTo>
                  <a:pt x="100569" y="89270"/>
                </a:lnTo>
                <a:lnTo>
                  <a:pt x="108748" y="85822"/>
                </a:lnTo>
                <a:lnTo>
                  <a:pt x="111550" y="83885"/>
                </a:lnTo>
                <a:lnTo>
                  <a:pt x="114371" y="81641"/>
                </a:lnTo>
                <a:lnTo>
                  <a:pt x="116251" y="79192"/>
                </a:lnTo>
                <a:lnTo>
                  <a:pt x="117505" y="76607"/>
                </a:lnTo>
                <a:lnTo>
                  <a:pt x="118341" y="73931"/>
                </a:lnTo>
                <a:lnTo>
                  <a:pt x="119850" y="70242"/>
                </a:lnTo>
                <a:lnTo>
                  <a:pt x="121809" y="65878"/>
                </a:lnTo>
                <a:lnTo>
                  <a:pt x="124067" y="61063"/>
                </a:lnTo>
                <a:lnTo>
                  <a:pt x="125573" y="56902"/>
                </a:lnTo>
                <a:lnTo>
                  <a:pt x="126577" y="53174"/>
                </a:lnTo>
                <a:lnTo>
                  <a:pt x="127246" y="49737"/>
                </a:lnTo>
                <a:lnTo>
                  <a:pt x="128645" y="46493"/>
                </a:lnTo>
                <a:lnTo>
                  <a:pt x="130530" y="43378"/>
                </a:lnTo>
                <a:lnTo>
                  <a:pt x="132739" y="40348"/>
                </a:lnTo>
                <a:lnTo>
                  <a:pt x="134211" y="37376"/>
                </a:lnTo>
                <a:lnTo>
                  <a:pt x="135193" y="34443"/>
                </a:lnTo>
                <a:lnTo>
                  <a:pt x="135848" y="31534"/>
                </a:lnTo>
                <a:lnTo>
                  <a:pt x="136284" y="28642"/>
                </a:lnTo>
                <a:lnTo>
                  <a:pt x="136575" y="25762"/>
                </a:lnTo>
                <a:lnTo>
                  <a:pt x="137042" y="18847"/>
                </a:lnTo>
                <a:lnTo>
                  <a:pt x="137106" y="15361"/>
                </a:lnTo>
                <a:lnTo>
                  <a:pt x="137157" y="8595"/>
                </a:lnTo>
                <a:lnTo>
                  <a:pt x="137157" y="8573"/>
                </a:lnTo>
                <a:lnTo>
                  <a:pt x="137157" y="21343"/>
                </a:lnTo>
                <a:lnTo>
                  <a:pt x="138109" y="23753"/>
                </a:lnTo>
                <a:lnTo>
                  <a:pt x="139697" y="26313"/>
                </a:lnTo>
                <a:lnTo>
                  <a:pt x="141708" y="28972"/>
                </a:lnTo>
                <a:lnTo>
                  <a:pt x="143049" y="31697"/>
                </a:lnTo>
                <a:lnTo>
                  <a:pt x="143942" y="34466"/>
                </a:lnTo>
                <a:lnTo>
                  <a:pt x="144538" y="37265"/>
                </a:lnTo>
                <a:lnTo>
                  <a:pt x="144935" y="40083"/>
                </a:lnTo>
                <a:lnTo>
                  <a:pt x="145200" y="42914"/>
                </a:lnTo>
                <a:lnTo>
                  <a:pt x="145376" y="45755"/>
                </a:lnTo>
                <a:lnTo>
                  <a:pt x="146447" y="48601"/>
                </a:lnTo>
                <a:lnTo>
                  <a:pt x="148113" y="51450"/>
                </a:lnTo>
                <a:lnTo>
                  <a:pt x="150176" y="54303"/>
                </a:lnTo>
                <a:lnTo>
                  <a:pt x="152504" y="57157"/>
                </a:lnTo>
                <a:lnTo>
                  <a:pt x="155008" y="60012"/>
                </a:lnTo>
                <a:lnTo>
                  <a:pt x="157630" y="62868"/>
                </a:lnTo>
                <a:lnTo>
                  <a:pt x="163084" y="68581"/>
                </a:lnTo>
                <a:lnTo>
                  <a:pt x="174346" y="80010"/>
                </a:lnTo>
                <a:lnTo>
                  <a:pt x="176237" y="82867"/>
                </a:lnTo>
                <a:lnTo>
                  <a:pt x="177498" y="85725"/>
                </a:lnTo>
                <a:lnTo>
                  <a:pt x="178339" y="88582"/>
                </a:lnTo>
                <a:lnTo>
                  <a:pt x="179851" y="90487"/>
                </a:lnTo>
                <a:lnTo>
                  <a:pt x="181812" y="91757"/>
                </a:lnTo>
                <a:lnTo>
                  <a:pt x="184072" y="92604"/>
                </a:lnTo>
                <a:lnTo>
                  <a:pt x="189123" y="96084"/>
                </a:lnTo>
                <a:lnTo>
                  <a:pt x="191804" y="98346"/>
                </a:lnTo>
                <a:lnTo>
                  <a:pt x="194543" y="99854"/>
                </a:lnTo>
                <a:lnTo>
                  <a:pt x="200127" y="101529"/>
                </a:lnTo>
                <a:lnTo>
                  <a:pt x="208626" y="102472"/>
                </a:lnTo>
                <a:lnTo>
                  <a:pt x="217176" y="102752"/>
                </a:lnTo>
                <a:lnTo>
                  <a:pt x="225742" y="102835"/>
                </a:lnTo>
                <a:lnTo>
                  <a:pt x="228599" y="101894"/>
                </a:lnTo>
                <a:lnTo>
                  <a:pt x="231456" y="100314"/>
                </a:lnTo>
                <a:lnTo>
                  <a:pt x="234313" y="98309"/>
                </a:lnTo>
                <a:lnTo>
                  <a:pt x="242567" y="96080"/>
                </a:lnTo>
                <a:lnTo>
                  <a:pt x="247436" y="95486"/>
                </a:lnTo>
                <a:lnTo>
                  <a:pt x="251634" y="94137"/>
                </a:lnTo>
                <a:lnTo>
                  <a:pt x="255385" y="92285"/>
                </a:lnTo>
                <a:lnTo>
                  <a:pt x="258838" y="90099"/>
                </a:lnTo>
                <a:lnTo>
                  <a:pt x="261140" y="87688"/>
                </a:lnTo>
                <a:lnTo>
                  <a:pt x="262675" y="85129"/>
                </a:lnTo>
                <a:lnTo>
                  <a:pt x="263698" y="82470"/>
                </a:lnTo>
                <a:lnTo>
                  <a:pt x="265333" y="79745"/>
                </a:lnTo>
                <a:lnTo>
                  <a:pt x="267375" y="76976"/>
                </a:lnTo>
                <a:lnTo>
                  <a:pt x="269689" y="74177"/>
                </a:lnTo>
                <a:lnTo>
                  <a:pt x="272184" y="72311"/>
                </a:lnTo>
                <a:lnTo>
                  <a:pt x="274800" y="71067"/>
                </a:lnTo>
                <a:lnTo>
                  <a:pt x="282889" y="685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73"/>
          <p:cNvSpPr/>
          <p:nvPr/>
        </p:nvSpPr>
        <p:spPr>
          <a:xfrm>
            <a:off x="2883217" y="5143502"/>
            <a:ext cx="145702" cy="231455"/>
          </a:xfrm>
          <a:custGeom>
            <a:avLst/>
            <a:gdLst/>
            <a:ahLst/>
            <a:cxnLst/>
            <a:rect l="0" t="0" r="0" b="0"/>
            <a:pathLst>
              <a:path w="145702" h="231455">
                <a:moveTo>
                  <a:pt x="8572" y="8570"/>
                </a:moveTo>
                <a:lnTo>
                  <a:pt x="31" y="29"/>
                </a:lnTo>
                <a:lnTo>
                  <a:pt x="3" y="0"/>
                </a:lnTo>
                <a:lnTo>
                  <a:pt x="0" y="7379"/>
                </a:lnTo>
                <a:lnTo>
                  <a:pt x="4551" y="12768"/>
                </a:lnTo>
                <a:lnTo>
                  <a:pt x="5891" y="15179"/>
                </a:lnTo>
                <a:lnTo>
                  <a:pt x="7381" y="20397"/>
                </a:lnTo>
                <a:lnTo>
                  <a:pt x="8043" y="25892"/>
                </a:lnTo>
                <a:lnTo>
                  <a:pt x="8337" y="31509"/>
                </a:lnTo>
                <a:lnTo>
                  <a:pt x="8468" y="37180"/>
                </a:lnTo>
                <a:lnTo>
                  <a:pt x="9455" y="40026"/>
                </a:lnTo>
                <a:lnTo>
                  <a:pt x="13092" y="45728"/>
                </a:lnTo>
                <a:lnTo>
                  <a:pt x="15344" y="51437"/>
                </a:lnTo>
                <a:lnTo>
                  <a:pt x="15944" y="54293"/>
                </a:lnTo>
                <a:lnTo>
                  <a:pt x="19151" y="60007"/>
                </a:lnTo>
                <a:lnTo>
                  <a:pt x="21340" y="62863"/>
                </a:lnTo>
                <a:lnTo>
                  <a:pt x="22799" y="66673"/>
                </a:lnTo>
                <a:lnTo>
                  <a:pt x="23772" y="71118"/>
                </a:lnTo>
                <a:lnTo>
                  <a:pt x="24420" y="75986"/>
                </a:lnTo>
                <a:lnTo>
                  <a:pt x="25805" y="80184"/>
                </a:lnTo>
                <a:lnTo>
                  <a:pt x="29884" y="87389"/>
                </a:lnTo>
                <a:lnTo>
                  <a:pt x="32332" y="93765"/>
                </a:lnTo>
                <a:lnTo>
                  <a:pt x="33420" y="100727"/>
                </a:lnTo>
                <a:lnTo>
                  <a:pt x="33710" y="105251"/>
                </a:lnTo>
                <a:lnTo>
                  <a:pt x="33903" y="110171"/>
                </a:lnTo>
                <a:lnTo>
                  <a:pt x="34118" y="120719"/>
                </a:lnTo>
                <a:lnTo>
                  <a:pt x="34256" y="138462"/>
                </a:lnTo>
                <a:lnTo>
                  <a:pt x="35220" y="142790"/>
                </a:lnTo>
                <a:lnTo>
                  <a:pt x="36815" y="147580"/>
                </a:lnTo>
                <a:lnTo>
                  <a:pt x="38831" y="152678"/>
                </a:lnTo>
                <a:lnTo>
                  <a:pt x="40175" y="157030"/>
                </a:lnTo>
                <a:lnTo>
                  <a:pt x="41071" y="160883"/>
                </a:lnTo>
                <a:lnTo>
                  <a:pt x="41668" y="164405"/>
                </a:lnTo>
                <a:lnTo>
                  <a:pt x="42066" y="168657"/>
                </a:lnTo>
                <a:lnTo>
                  <a:pt x="42332" y="173398"/>
                </a:lnTo>
                <a:lnTo>
                  <a:pt x="42626" y="182792"/>
                </a:lnTo>
                <a:lnTo>
                  <a:pt x="42758" y="190142"/>
                </a:lnTo>
                <a:lnTo>
                  <a:pt x="43745" y="194388"/>
                </a:lnTo>
                <a:lnTo>
                  <a:pt x="45356" y="199123"/>
                </a:lnTo>
                <a:lnTo>
                  <a:pt x="50234" y="211311"/>
                </a:lnTo>
                <a:lnTo>
                  <a:pt x="51079" y="217972"/>
                </a:lnTo>
                <a:lnTo>
                  <a:pt x="51277" y="223240"/>
                </a:lnTo>
                <a:lnTo>
                  <a:pt x="51435" y="231436"/>
                </a:lnTo>
                <a:lnTo>
                  <a:pt x="51435" y="231454"/>
                </a:lnTo>
                <a:lnTo>
                  <a:pt x="51435" y="205666"/>
                </a:lnTo>
                <a:lnTo>
                  <a:pt x="52387" y="201880"/>
                </a:lnTo>
                <a:lnTo>
                  <a:pt x="55986" y="195133"/>
                </a:lnTo>
                <a:lnTo>
                  <a:pt x="57326" y="191048"/>
                </a:lnTo>
                <a:lnTo>
                  <a:pt x="58220" y="186419"/>
                </a:lnTo>
                <a:lnTo>
                  <a:pt x="58816" y="181429"/>
                </a:lnTo>
                <a:lnTo>
                  <a:pt x="59213" y="177149"/>
                </a:lnTo>
                <a:lnTo>
                  <a:pt x="59478" y="173344"/>
                </a:lnTo>
                <a:lnTo>
                  <a:pt x="59655" y="169854"/>
                </a:lnTo>
                <a:lnTo>
                  <a:pt x="60725" y="166575"/>
                </a:lnTo>
                <a:lnTo>
                  <a:pt x="64454" y="160392"/>
                </a:lnTo>
                <a:lnTo>
                  <a:pt x="66746" y="154469"/>
                </a:lnTo>
                <a:lnTo>
                  <a:pt x="67357" y="151556"/>
                </a:lnTo>
                <a:lnTo>
                  <a:pt x="70577" y="145779"/>
                </a:lnTo>
                <a:lnTo>
                  <a:pt x="75854" y="138861"/>
                </a:lnTo>
                <a:lnTo>
                  <a:pt x="79115" y="135375"/>
                </a:lnTo>
                <a:lnTo>
                  <a:pt x="88970" y="125376"/>
                </a:lnTo>
                <a:lnTo>
                  <a:pt x="91698" y="123588"/>
                </a:lnTo>
                <a:lnTo>
                  <a:pt x="94470" y="122396"/>
                </a:lnTo>
                <a:lnTo>
                  <a:pt x="102378" y="120152"/>
                </a:lnTo>
                <a:lnTo>
                  <a:pt x="105192" y="120075"/>
                </a:lnTo>
                <a:lnTo>
                  <a:pt x="126935" y="120014"/>
                </a:lnTo>
                <a:lnTo>
                  <a:pt x="130393" y="122553"/>
                </a:lnTo>
                <a:lnTo>
                  <a:pt x="135823" y="127394"/>
                </a:lnTo>
                <a:lnTo>
                  <a:pt x="136269" y="128743"/>
                </a:lnTo>
                <a:lnTo>
                  <a:pt x="136764" y="132783"/>
                </a:lnTo>
                <a:lnTo>
                  <a:pt x="137848" y="134241"/>
                </a:lnTo>
                <a:lnTo>
                  <a:pt x="139524" y="135213"/>
                </a:lnTo>
                <a:lnTo>
                  <a:pt x="141593" y="135862"/>
                </a:lnTo>
                <a:lnTo>
                  <a:pt x="142973" y="137246"/>
                </a:lnTo>
                <a:lnTo>
                  <a:pt x="143893" y="139122"/>
                </a:lnTo>
                <a:lnTo>
                  <a:pt x="144915" y="143745"/>
                </a:lnTo>
                <a:lnTo>
                  <a:pt x="145369" y="148976"/>
                </a:lnTo>
                <a:lnTo>
                  <a:pt x="145571" y="154475"/>
                </a:lnTo>
                <a:lnTo>
                  <a:pt x="145701" y="165767"/>
                </a:lnTo>
                <a:lnTo>
                  <a:pt x="144759" y="167661"/>
                </a:lnTo>
                <a:lnTo>
                  <a:pt x="143178" y="168923"/>
                </a:lnTo>
                <a:lnTo>
                  <a:pt x="141172" y="169764"/>
                </a:lnTo>
                <a:lnTo>
                  <a:pt x="139835" y="171278"/>
                </a:lnTo>
                <a:lnTo>
                  <a:pt x="138943" y="173240"/>
                </a:lnTo>
                <a:lnTo>
                  <a:pt x="138349" y="175500"/>
                </a:lnTo>
                <a:lnTo>
                  <a:pt x="135148" y="180551"/>
                </a:lnTo>
                <a:lnTo>
                  <a:pt x="132962" y="183232"/>
                </a:lnTo>
                <a:lnTo>
                  <a:pt x="131503" y="185971"/>
                </a:lnTo>
                <a:lnTo>
                  <a:pt x="129883" y="191555"/>
                </a:lnTo>
                <a:lnTo>
                  <a:pt x="126624" y="197212"/>
                </a:lnTo>
                <a:lnTo>
                  <a:pt x="124420" y="200054"/>
                </a:lnTo>
                <a:lnTo>
                  <a:pt x="121999" y="201948"/>
                </a:lnTo>
                <a:lnTo>
                  <a:pt x="119433" y="203211"/>
                </a:lnTo>
                <a:lnTo>
                  <a:pt x="116770" y="204053"/>
                </a:lnTo>
                <a:lnTo>
                  <a:pt x="114041" y="204615"/>
                </a:lnTo>
                <a:lnTo>
                  <a:pt x="111270" y="204989"/>
                </a:lnTo>
                <a:lnTo>
                  <a:pt x="108470" y="205239"/>
                </a:lnTo>
                <a:lnTo>
                  <a:pt x="105651" y="206358"/>
                </a:lnTo>
                <a:lnTo>
                  <a:pt x="102819" y="208056"/>
                </a:lnTo>
                <a:lnTo>
                  <a:pt x="99978" y="210140"/>
                </a:lnTo>
                <a:lnTo>
                  <a:pt x="97132" y="211531"/>
                </a:lnTo>
                <a:lnTo>
                  <a:pt x="94282" y="212457"/>
                </a:lnTo>
                <a:lnTo>
                  <a:pt x="91430" y="213075"/>
                </a:lnTo>
                <a:lnTo>
                  <a:pt x="88576" y="213486"/>
                </a:lnTo>
                <a:lnTo>
                  <a:pt x="85720" y="213761"/>
                </a:lnTo>
                <a:lnTo>
                  <a:pt x="82864" y="213945"/>
                </a:lnTo>
                <a:lnTo>
                  <a:pt x="80008" y="214066"/>
                </a:lnTo>
                <a:lnTo>
                  <a:pt x="74294" y="214202"/>
                </a:lnTo>
                <a:lnTo>
                  <a:pt x="42862" y="21431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74"/>
          <p:cNvSpPr/>
          <p:nvPr/>
        </p:nvSpPr>
        <p:spPr>
          <a:xfrm>
            <a:off x="2910272" y="3591880"/>
            <a:ext cx="178686" cy="152993"/>
          </a:xfrm>
          <a:custGeom>
            <a:avLst/>
            <a:gdLst/>
            <a:ahLst/>
            <a:cxnLst/>
            <a:rect l="0" t="0" r="0" b="0"/>
            <a:pathLst>
              <a:path w="178686" h="152993">
                <a:moveTo>
                  <a:pt x="118678" y="17142"/>
                </a:moveTo>
                <a:lnTo>
                  <a:pt x="118678" y="8923"/>
                </a:lnTo>
                <a:lnTo>
                  <a:pt x="116138" y="6187"/>
                </a:lnTo>
                <a:lnTo>
                  <a:pt x="111297" y="1220"/>
                </a:lnTo>
                <a:lnTo>
                  <a:pt x="109947" y="812"/>
                </a:lnTo>
                <a:lnTo>
                  <a:pt x="104449" y="239"/>
                </a:lnTo>
                <a:lnTo>
                  <a:pt x="99569" y="45"/>
                </a:lnTo>
                <a:lnTo>
                  <a:pt x="78585" y="0"/>
                </a:lnTo>
                <a:lnTo>
                  <a:pt x="76709" y="951"/>
                </a:lnTo>
                <a:lnTo>
                  <a:pt x="72085" y="4549"/>
                </a:lnTo>
                <a:lnTo>
                  <a:pt x="69518" y="5889"/>
                </a:lnTo>
                <a:lnTo>
                  <a:pt x="64127" y="7378"/>
                </a:lnTo>
                <a:lnTo>
                  <a:pt x="58555" y="10580"/>
                </a:lnTo>
                <a:lnTo>
                  <a:pt x="55736" y="12767"/>
                </a:lnTo>
                <a:lnTo>
                  <a:pt x="52904" y="15178"/>
                </a:lnTo>
                <a:lnTo>
                  <a:pt x="50063" y="17738"/>
                </a:lnTo>
                <a:lnTo>
                  <a:pt x="44367" y="23122"/>
                </a:lnTo>
                <a:lnTo>
                  <a:pt x="38661" y="28690"/>
                </a:lnTo>
                <a:lnTo>
                  <a:pt x="36758" y="31508"/>
                </a:lnTo>
                <a:lnTo>
                  <a:pt x="35490" y="34339"/>
                </a:lnTo>
                <a:lnTo>
                  <a:pt x="34644" y="37179"/>
                </a:lnTo>
                <a:lnTo>
                  <a:pt x="33127" y="40025"/>
                </a:lnTo>
                <a:lnTo>
                  <a:pt x="31164" y="42875"/>
                </a:lnTo>
                <a:lnTo>
                  <a:pt x="28903" y="45727"/>
                </a:lnTo>
                <a:lnTo>
                  <a:pt x="26443" y="48581"/>
                </a:lnTo>
                <a:lnTo>
                  <a:pt x="23850" y="51437"/>
                </a:lnTo>
                <a:lnTo>
                  <a:pt x="18430" y="57149"/>
                </a:lnTo>
                <a:lnTo>
                  <a:pt x="12845" y="62863"/>
                </a:lnTo>
                <a:lnTo>
                  <a:pt x="10975" y="66673"/>
                </a:lnTo>
                <a:lnTo>
                  <a:pt x="9728" y="71118"/>
                </a:lnTo>
                <a:lnTo>
                  <a:pt x="8897" y="75986"/>
                </a:lnTo>
                <a:lnTo>
                  <a:pt x="7391" y="80184"/>
                </a:lnTo>
                <a:lnTo>
                  <a:pt x="5434" y="83935"/>
                </a:lnTo>
                <a:lnTo>
                  <a:pt x="3177" y="87388"/>
                </a:lnTo>
                <a:lnTo>
                  <a:pt x="1672" y="90643"/>
                </a:lnTo>
                <a:lnTo>
                  <a:pt x="669" y="93765"/>
                </a:lnTo>
                <a:lnTo>
                  <a:pt x="0" y="96799"/>
                </a:lnTo>
                <a:lnTo>
                  <a:pt x="507" y="99774"/>
                </a:lnTo>
                <a:lnTo>
                  <a:pt x="1797" y="102710"/>
                </a:lnTo>
                <a:lnTo>
                  <a:pt x="3610" y="105620"/>
                </a:lnTo>
                <a:lnTo>
                  <a:pt x="4818" y="108512"/>
                </a:lnTo>
                <a:lnTo>
                  <a:pt x="5624" y="111393"/>
                </a:lnTo>
                <a:lnTo>
                  <a:pt x="6917" y="118309"/>
                </a:lnTo>
                <a:lnTo>
                  <a:pt x="9634" y="121796"/>
                </a:lnTo>
                <a:lnTo>
                  <a:pt x="14588" y="127244"/>
                </a:lnTo>
                <a:lnTo>
                  <a:pt x="19997" y="132738"/>
                </a:lnTo>
                <a:lnTo>
                  <a:pt x="22411" y="134211"/>
                </a:lnTo>
                <a:lnTo>
                  <a:pt x="27632" y="135848"/>
                </a:lnTo>
                <a:lnTo>
                  <a:pt x="31376" y="136769"/>
                </a:lnTo>
                <a:lnTo>
                  <a:pt x="34792" y="136985"/>
                </a:lnTo>
                <a:lnTo>
                  <a:pt x="37036" y="137042"/>
                </a:lnTo>
                <a:lnTo>
                  <a:pt x="39485" y="136128"/>
                </a:lnTo>
                <a:lnTo>
                  <a:pt x="44746" y="132572"/>
                </a:lnTo>
                <a:lnTo>
                  <a:pt x="50259" y="130357"/>
                </a:lnTo>
                <a:lnTo>
                  <a:pt x="53063" y="129766"/>
                </a:lnTo>
                <a:lnTo>
                  <a:pt x="55884" y="128420"/>
                </a:lnTo>
                <a:lnTo>
                  <a:pt x="58718" y="126570"/>
                </a:lnTo>
                <a:lnTo>
                  <a:pt x="61559" y="124384"/>
                </a:lnTo>
                <a:lnTo>
                  <a:pt x="64406" y="121974"/>
                </a:lnTo>
                <a:lnTo>
                  <a:pt x="67257" y="119415"/>
                </a:lnTo>
                <a:lnTo>
                  <a:pt x="72964" y="114032"/>
                </a:lnTo>
                <a:lnTo>
                  <a:pt x="78675" y="108464"/>
                </a:lnTo>
                <a:lnTo>
                  <a:pt x="81532" y="104693"/>
                </a:lnTo>
                <a:lnTo>
                  <a:pt x="84389" y="100275"/>
                </a:lnTo>
                <a:lnTo>
                  <a:pt x="87246" y="95424"/>
                </a:lnTo>
                <a:lnTo>
                  <a:pt x="89151" y="91237"/>
                </a:lnTo>
                <a:lnTo>
                  <a:pt x="90421" y="87494"/>
                </a:lnTo>
                <a:lnTo>
                  <a:pt x="91267" y="84046"/>
                </a:lnTo>
                <a:lnTo>
                  <a:pt x="92784" y="80795"/>
                </a:lnTo>
                <a:lnTo>
                  <a:pt x="94748" y="77675"/>
                </a:lnTo>
                <a:lnTo>
                  <a:pt x="97009" y="74642"/>
                </a:lnTo>
                <a:lnTo>
                  <a:pt x="99470" y="70715"/>
                </a:lnTo>
                <a:lnTo>
                  <a:pt x="102062" y="66193"/>
                </a:lnTo>
                <a:lnTo>
                  <a:pt x="104743" y="61272"/>
                </a:lnTo>
                <a:lnTo>
                  <a:pt x="106531" y="57040"/>
                </a:lnTo>
                <a:lnTo>
                  <a:pt x="107722" y="53266"/>
                </a:lnTo>
                <a:lnTo>
                  <a:pt x="108516" y="49797"/>
                </a:lnTo>
                <a:lnTo>
                  <a:pt x="109998" y="46532"/>
                </a:lnTo>
                <a:lnTo>
                  <a:pt x="111939" y="43403"/>
                </a:lnTo>
                <a:lnTo>
                  <a:pt x="114185" y="40364"/>
                </a:lnTo>
                <a:lnTo>
                  <a:pt x="116635" y="37386"/>
                </a:lnTo>
                <a:lnTo>
                  <a:pt x="119221" y="34448"/>
                </a:lnTo>
                <a:lnTo>
                  <a:pt x="121897" y="31537"/>
                </a:lnTo>
                <a:lnTo>
                  <a:pt x="123681" y="28643"/>
                </a:lnTo>
                <a:lnTo>
                  <a:pt x="124871" y="25762"/>
                </a:lnTo>
                <a:lnTo>
                  <a:pt x="126780" y="18845"/>
                </a:lnTo>
                <a:lnTo>
                  <a:pt x="127041" y="15359"/>
                </a:lnTo>
                <a:lnTo>
                  <a:pt x="127247" y="8687"/>
                </a:lnTo>
                <a:lnTo>
                  <a:pt x="127250" y="21343"/>
                </a:lnTo>
                <a:lnTo>
                  <a:pt x="126297" y="23753"/>
                </a:lnTo>
                <a:lnTo>
                  <a:pt x="124710" y="26311"/>
                </a:lnTo>
                <a:lnTo>
                  <a:pt x="122699" y="28970"/>
                </a:lnTo>
                <a:lnTo>
                  <a:pt x="121359" y="32647"/>
                </a:lnTo>
                <a:lnTo>
                  <a:pt x="120465" y="37004"/>
                </a:lnTo>
                <a:lnTo>
                  <a:pt x="119869" y="41813"/>
                </a:lnTo>
                <a:lnTo>
                  <a:pt x="119472" y="46925"/>
                </a:lnTo>
                <a:lnTo>
                  <a:pt x="119207" y="52237"/>
                </a:lnTo>
                <a:lnTo>
                  <a:pt x="118834" y="66276"/>
                </a:lnTo>
                <a:lnTo>
                  <a:pt x="118679" y="116098"/>
                </a:lnTo>
                <a:lnTo>
                  <a:pt x="118678" y="131303"/>
                </a:lnTo>
                <a:lnTo>
                  <a:pt x="119630" y="133255"/>
                </a:lnTo>
                <a:lnTo>
                  <a:pt x="121218" y="134555"/>
                </a:lnTo>
                <a:lnTo>
                  <a:pt x="123228" y="135423"/>
                </a:lnTo>
                <a:lnTo>
                  <a:pt x="124569" y="136953"/>
                </a:lnTo>
                <a:lnTo>
                  <a:pt x="125463" y="138926"/>
                </a:lnTo>
                <a:lnTo>
                  <a:pt x="126058" y="141194"/>
                </a:lnTo>
                <a:lnTo>
                  <a:pt x="127408" y="142706"/>
                </a:lnTo>
                <a:lnTo>
                  <a:pt x="129260" y="143714"/>
                </a:lnTo>
                <a:lnTo>
                  <a:pt x="131448" y="144386"/>
                </a:lnTo>
                <a:lnTo>
                  <a:pt x="136418" y="147672"/>
                </a:lnTo>
                <a:lnTo>
                  <a:pt x="139077" y="149882"/>
                </a:lnTo>
                <a:lnTo>
                  <a:pt x="141802" y="151355"/>
                </a:lnTo>
                <a:lnTo>
                  <a:pt x="147370" y="152992"/>
                </a:lnTo>
                <a:lnTo>
                  <a:pt x="150189" y="152477"/>
                </a:lnTo>
                <a:lnTo>
                  <a:pt x="153020" y="151180"/>
                </a:lnTo>
                <a:lnTo>
                  <a:pt x="155860" y="149363"/>
                </a:lnTo>
                <a:lnTo>
                  <a:pt x="158706" y="148152"/>
                </a:lnTo>
                <a:lnTo>
                  <a:pt x="161556" y="147344"/>
                </a:lnTo>
                <a:lnTo>
                  <a:pt x="164408" y="146806"/>
                </a:lnTo>
                <a:lnTo>
                  <a:pt x="167262" y="145495"/>
                </a:lnTo>
                <a:lnTo>
                  <a:pt x="170117" y="143668"/>
                </a:lnTo>
                <a:lnTo>
                  <a:pt x="178685" y="1371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75"/>
          <p:cNvSpPr/>
          <p:nvPr/>
        </p:nvSpPr>
        <p:spPr>
          <a:xfrm>
            <a:off x="3200400" y="3600813"/>
            <a:ext cx="240030" cy="33575"/>
          </a:xfrm>
          <a:custGeom>
            <a:avLst/>
            <a:gdLst/>
            <a:ahLst/>
            <a:cxnLst/>
            <a:rect l="0" t="0" r="0" b="0"/>
            <a:pathLst>
              <a:path w="240030" h="33575">
                <a:moveTo>
                  <a:pt x="0" y="25354"/>
                </a:moveTo>
                <a:lnTo>
                  <a:pt x="4550" y="29905"/>
                </a:lnTo>
                <a:lnTo>
                  <a:pt x="6843" y="31245"/>
                </a:lnTo>
                <a:lnTo>
                  <a:pt x="9325" y="32139"/>
                </a:lnTo>
                <a:lnTo>
                  <a:pt x="14621" y="33132"/>
                </a:lnTo>
                <a:lnTo>
                  <a:pt x="20150" y="33574"/>
                </a:lnTo>
                <a:lnTo>
                  <a:pt x="23911" y="32739"/>
                </a:lnTo>
                <a:lnTo>
                  <a:pt x="28323" y="31230"/>
                </a:lnTo>
                <a:lnTo>
                  <a:pt x="33169" y="29271"/>
                </a:lnTo>
                <a:lnTo>
                  <a:pt x="37353" y="27965"/>
                </a:lnTo>
                <a:lnTo>
                  <a:pt x="41094" y="27095"/>
                </a:lnTo>
                <a:lnTo>
                  <a:pt x="44541" y="26515"/>
                </a:lnTo>
                <a:lnTo>
                  <a:pt x="48744" y="26128"/>
                </a:lnTo>
                <a:lnTo>
                  <a:pt x="53451" y="25870"/>
                </a:lnTo>
                <a:lnTo>
                  <a:pt x="58494" y="25698"/>
                </a:lnTo>
                <a:lnTo>
                  <a:pt x="63761" y="24631"/>
                </a:lnTo>
                <a:lnTo>
                  <a:pt x="69177" y="22967"/>
                </a:lnTo>
                <a:lnTo>
                  <a:pt x="74693" y="20905"/>
                </a:lnTo>
                <a:lnTo>
                  <a:pt x="79323" y="19531"/>
                </a:lnTo>
                <a:lnTo>
                  <a:pt x="83361" y="18614"/>
                </a:lnTo>
                <a:lnTo>
                  <a:pt x="87007" y="18003"/>
                </a:lnTo>
                <a:lnTo>
                  <a:pt x="92294" y="16644"/>
                </a:lnTo>
                <a:lnTo>
                  <a:pt x="98677" y="14785"/>
                </a:lnTo>
                <a:lnTo>
                  <a:pt x="105789" y="12593"/>
                </a:lnTo>
                <a:lnTo>
                  <a:pt x="112436" y="11132"/>
                </a:lnTo>
                <a:lnTo>
                  <a:pt x="118772" y="10158"/>
                </a:lnTo>
                <a:lnTo>
                  <a:pt x="124901" y="9508"/>
                </a:lnTo>
                <a:lnTo>
                  <a:pt x="130892" y="9075"/>
                </a:lnTo>
                <a:lnTo>
                  <a:pt x="136792" y="8786"/>
                </a:lnTo>
                <a:lnTo>
                  <a:pt x="142629" y="8594"/>
                </a:lnTo>
                <a:lnTo>
                  <a:pt x="148426" y="7513"/>
                </a:lnTo>
                <a:lnTo>
                  <a:pt x="154196" y="5840"/>
                </a:lnTo>
                <a:lnTo>
                  <a:pt x="159947" y="3772"/>
                </a:lnTo>
                <a:lnTo>
                  <a:pt x="164734" y="2394"/>
                </a:lnTo>
                <a:lnTo>
                  <a:pt x="168877" y="1475"/>
                </a:lnTo>
                <a:lnTo>
                  <a:pt x="172592" y="862"/>
                </a:lnTo>
                <a:lnTo>
                  <a:pt x="176974" y="454"/>
                </a:lnTo>
                <a:lnTo>
                  <a:pt x="181800" y="181"/>
                </a:lnTo>
                <a:lnTo>
                  <a:pt x="186922" y="0"/>
                </a:lnTo>
                <a:lnTo>
                  <a:pt x="191290" y="831"/>
                </a:lnTo>
                <a:lnTo>
                  <a:pt x="195154" y="2338"/>
                </a:lnTo>
                <a:lnTo>
                  <a:pt x="198682" y="4295"/>
                </a:lnTo>
                <a:lnTo>
                  <a:pt x="201987" y="5600"/>
                </a:lnTo>
                <a:lnTo>
                  <a:pt x="205143" y="6469"/>
                </a:lnTo>
                <a:lnTo>
                  <a:pt x="211189" y="7436"/>
                </a:lnTo>
                <a:lnTo>
                  <a:pt x="217051" y="7865"/>
                </a:lnTo>
                <a:lnTo>
                  <a:pt x="222685" y="8141"/>
                </a:lnTo>
                <a:lnTo>
                  <a:pt x="240029" y="82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76"/>
          <p:cNvSpPr/>
          <p:nvPr/>
        </p:nvSpPr>
        <p:spPr>
          <a:xfrm>
            <a:off x="3260410" y="3574732"/>
            <a:ext cx="85723" cy="154306"/>
          </a:xfrm>
          <a:custGeom>
            <a:avLst/>
            <a:gdLst/>
            <a:ahLst/>
            <a:cxnLst/>
            <a:rect l="0" t="0" r="0" b="0"/>
            <a:pathLst>
              <a:path w="85723" h="154306">
                <a:moveTo>
                  <a:pt x="8569" y="0"/>
                </a:moveTo>
                <a:lnTo>
                  <a:pt x="28" y="0"/>
                </a:lnTo>
                <a:lnTo>
                  <a:pt x="0" y="7381"/>
                </a:lnTo>
                <a:lnTo>
                  <a:pt x="2538" y="10583"/>
                </a:lnTo>
                <a:lnTo>
                  <a:pt x="4549" y="12770"/>
                </a:lnTo>
                <a:lnTo>
                  <a:pt x="5889" y="15181"/>
                </a:lnTo>
                <a:lnTo>
                  <a:pt x="6782" y="17741"/>
                </a:lnTo>
                <a:lnTo>
                  <a:pt x="7378" y="20400"/>
                </a:lnTo>
                <a:lnTo>
                  <a:pt x="8728" y="23125"/>
                </a:lnTo>
                <a:lnTo>
                  <a:pt x="10580" y="25894"/>
                </a:lnTo>
                <a:lnTo>
                  <a:pt x="12767" y="28693"/>
                </a:lnTo>
                <a:lnTo>
                  <a:pt x="15178" y="31511"/>
                </a:lnTo>
                <a:lnTo>
                  <a:pt x="17737" y="34343"/>
                </a:lnTo>
                <a:lnTo>
                  <a:pt x="20397" y="37182"/>
                </a:lnTo>
                <a:lnTo>
                  <a:pt x="22169" y="40981"/>
                </a:lnTo>
                <a:lnTo>
                  <a:pt x="23351" y="45418"/>
                </a:lnTo>
                <a:lnTo>
                  <a:pt x="24139" y="50281"/>
                </a:lnTo>
                <a:lnTo>
                  <a:pt x="25616" y="54476"/>
                </a:lnTo>
                <a:lnTo>
                  <a:pt x="27554" y="58225"/>
                </a:lnTo>
                <a:lnTo>
                  <a:pt x="29798" y="61677"/>
                </a:lnTo>
                <a:lnTo>
                  <a:pt x="31295" y="64930"/>
                </a:lnTo>
                <a:lnTo>
                  <a:pt x="32292" y="68052"/>
                </a:lnTo>
                <a:lnTo>
                  <a:pt x="32957" y="71085"/>
                </a:lnTo>
                <a:lnTo>
                  <a:pt x="34353" y="74060"/>
                </a:lnTo>
                <a:lnTo>
                  <a:pt x="36236" y="76996"/>
                </a:lnTo>
                <a:lnTo>
                  <a:pt x="38444" y="79906"/>
                </a:lnTo>
                <a:lnTo>
                  <a:pt x="39916" y="83750"/>
                </a:lnTo>
                <a:lnTo>
                  <a:pt x="40897" y="88219"/>
                </a:lnTo>
                <a:lnTo>
                  <a:pt x="41552" y="93103"/>
                </a:lnTo>
                <a:lnTo>
                  <a:pt x="42940" y="97311"/>
                </a:lnTo>
                <a:lnTo>
                  <a:pt x="44818" y="101069"/>
                </a:lnTo>
                <a:lnTo>
                  <a:pt x="47023" y="104527"/>
                </a:lnTo>
                <a:lnTo>
                  <a:pt x="49445" y="107785"/>
                </a:lnTo>
                <a:lnTo>
                  <a:pt x="52012" y="110909"/>
                </a:lnTo>
                <a:lnTo>
                  <a:pt x="54676" y="113944"/>
                </a:lnTo>
                <a:lnTo>
                  <a:pt x="56453" y="116920"/>
                </a:lnTo>
                <a:lnTo>
                  <a:pt x="57637" y="119857"/>
                </a:lnTo>
                <a:lnTo>
                  <a:pt x="58426" y="122767"/>
                </a:lnTo>
                <a:lnTo>
                  <a:pt x="59905" y="125660"/>
                </a:lnTo>
                <a:lnTo>
                  <a:pt x="61843" y="128541"/>
                </a:lnTo>
                <a:lnTo>
                  <a:pt x="67247" y="135457"/>
                </a:lnTo>
                <a:lnTo>
                  <a:pt x="68642" y="136977"/>
                </a:lnTo>
                <a:lnTo>
                  <a:pt x="75841" y="144392"/>
                </a:lnTo>
                <a:lnTo>
                  <a:pt x="85722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77"/>
          <p:cNvSpPr/>
          <p:nvPr/>
        </p:nvSpPr>
        <p:spPr>
          <a:xfrm>
            <a:off x="3500437" y="3446145"/>
            <a:ext cx="238690" cy="248599"/>
          </a:xfrm>
          <a:custGeom>
            <a:avLst/>
            <a:gdLst/>
            <a:ahLst/>
            <a:cxnLst/>
            <a:rect l="0" t="0" r="0" b="0"/>
            <a:pathLst>
              <a:path w="238690" h="248599">
                <a:moveTo>
                  <a:pt x="0" y="0"/>
                </a:moveTo>
                <a:lnTo>
                  <a:pt x="0" y="8219"/>
                </a:lnTo>
                <a:lnTo>
                  <a:pt x="4551" y="13019"/>
                </a:lnTo>
                <a:lnTo>
                  <a:pt x="5892" y="15346"/>
                </a:lnTo>
                <a:lnTo>
                  <a:pt x="7381" y="20473"/>
                </a:lnTo>
                <a:lnTo>
                  <a:pt x="10583" y="25926"/>
                </a:lnTo>
                <a:lnTo>
                  <a:pt x="12770" y="28714"/>
                </a:lnTo>
                <a:lnTo>
                  <a:pt x="14229" y="32478"/>
                </a:lnTo>
                <a:lnTo>
                  <a:pt x="15201" y="36892"/>
                </a:lnTo>
                <a:lnTo>
                  <a:pt x="15849" y="41739"/>
                </a:lnTo>
                <a:lnTo>
                  <a:pt x="17233" y="45924"/>
                </a:lnTo>
                <a:lnTo>
                  <a:pt x="21312" y="53113"/>
                </a:lnTo>
                <a:lnTo>
                  <a:pt x="23759" y="59483"/>
                </a:lnTo>
                <a:lnTo>
                  <a:pt x="25800" y="66442"/>
                </a:lnTo>
                <a:lnTo>
                  <a:pt x="27677" y="70964"/>
                </a:lnTo>
                <a:lnTo>
                  <a:pt x="29882" y="75884"/>
                </a:lnTo>
                <a:lnTo>
                  <a:pt x="31351" y="81069"/>
                </a:lnTo>
                <a:lnTo>
                  <a:pt x="32331" y="86431"/>
                </a:lnTo>
                <a:lnTo>
                  <a:pt x="32984" y="91911"/>
                </a:lnTo>
                <a:lnTo>
                  <a:pt x="34372" y="97468"/>
                </a:lnTo>
                <a:lnTo>
                  <a:pt x="36249" y="103079"/>
                </a:lnTo>
                <a:lnTo>
                  <a:pt x="38454" y="108724"/>
                </a:lnTo>
                <a:lnTo>
                  <a:pt x="39924" y="113440"/>
                </a:lnTo>
                <a:lnTo>
                  <a:pt x="40903" y="117537"/>
                </a:lnTo>
                <a:lnTo>
                  <a:pt x="41556" y="121220"/>
                </a:lnTo>
                <a:lnTo>
                  <a:pt x="42944" y="125581"/>
                </a:lnTo>
                <a:lnTo>
                  <a:pt x="44822" y="130393"/>
                </a:lnTo>
                <a:lnTo>
                  <a:pt x="47026" y="135506"/>
                </a:lnTo>
                <a:lnTo>
                  <a:pt x="48496" y="140820"/>
                </a:lnTo>
                <a:lnTo>
                  <a:pt x="49476" y="146267"/>
                </a:lnTo>
                <a:lnTo>
                  <a:pt x="50128" y="151804"/>
                </a:lnTo>
                <a:lnTo>
                  <a:pt x="50564" y="157400"/>
                </a:lnTo>
                <a:lnTo>
                  <a:pt x="50855" y="163036"/>
                </a:lnTo>
                <a:lnTo>
                  <a:pt x="51048" y="168698"/>
                </a:lnTo>
                <a:lnTo>
                  <a:pt x="52129" y="173425"/>
                </a:lnTo>
                <a:lnTo>
                  <a:pt x="53803" y="177529"/>
                </a:lnTo>
                <a:lnTo>
                  <a:pt x="55871" y="181218"/>
                </a:lnTo>
                <a:lnTo>
                  <a:pt x="60709" y="190396"/>
                </a:lnTo>
                <a:lnTo>
                  <a:pt x="63333" y="195511"/>
                </a:lnTo>
                <a:lnTo>
                  <a:pt x="65082" y="199873"/>
                </a:lnTo>
                <a:lnTo>
                  <a:pt x="67025" y="207259"/>
                </a:lnTo>
                <a:lnTo>
                  <a:pt x="67889" y="213718"/>
                </a:lnTo>
                <a:lnTo>
                  <a:pt x="68119" y="216773"/>
                </a:lnTo>
                <a:lnTo>
                  <a:pt x="69225" y="219763"/>
                </a:lnTo>
                <a:lnTo>
                  <a:pt x="72994" y="225625"/>
                </a:lnTo>
                <a:lnTo>
                  <a:pt x="77845" y="231405"/>
                </a:lnTo>
                <a:lnTo>
                  <a:pt x="80471" y="234280"/>
                </a:lnTo>
                <a:lnTo>
                  <a:pt x="82223" y="237149"/>
                </a:lnTo>
                <a:lnTo>
                  <a:pt x="84687" y="244785"/>
                </a:lnTo>
                <a:lnTo>
                  <a:pt x="85724" y="248598"/>
                </a:lnTo>
                <a:lnTo>
                  <a:pt x="85725" y="236670"/>
                </a:lnTo>
                <a:lnTo>
                  <a:pt x="86678" y="233980"/>
                </a:lnTo>
                <a:lnTo>
                  <a:pt x="90276" y="228451"/>
                </a:lnTo>
                <a:lnTo>
                  <a:pt x="91617" y="224691"/>
                </a:lnTo>
                <a:lnTo>
                  <a:pt x="92510" y="220279"/>
                </a:lnTo>
                <a:lnTo>
                  <a:pt x="93106" y="215432"/>
                </a:lnTo>
                <a:lnTo>
                  <a:pt x="94455" y="211249"/>
                </a:lnTo>
                <a:lnTo>
                  <a:pt x="98495" y="204060"/>
                </a:lnTo>
                <a:lnTo>
                  <a:pt x="100926" y="197691"/>
                </a:lnTo>
                <a:lnTo>
                  <a:pt x="102958" y="190733"/>
                </a:lnTo>
                <a:lnTo>
                  <a:pt x="104834" y="186210"/>
                </a:lnTo>
                <a:lnTo>
                  <a:pt x="107037" y="181290"/>
                </a:lnTo>
                <a:lnTo>
                  <a:pt x="109458" y="177057"/>
                </a:lnTo>
                <a:lnTo>
                  <a:pt x="114688" y="169814"/>
                </a:lnTo>
                <a:lnTo>
                  <a:pt x="120188" y="163421"/>
                </a:lnTo>
                <a:lnTo>
                  <a:pt x="125807" y="156451"/>
                </a:lnTo>
                <a:lnTo>
                  <a:pt x="128639" y="151926"/>
                </a:lnTo>
                <a:lnTo>
                  <a:pt x="131479" y="147004"/>
                </a:lnTo>
                <a:lnTo>
                  <a:pt x="135278" y="143722"/>
                </a:lnTo>
                <a:lnTo>
                  <a:pt x="139716" y="141535"/>
                </a:lnTo>
                <a:lnTo>
                  <a:pt x="144578" y="140076"/>
                </a:lnTo>
                <a:lnTo>
                  <a:pt x="148773" y="138152"/>
                </a:lnTo>
                <a:lnTo>
                  <a:pt x="155974" y="133473"/>
                </a:lnTo>
                <a:lnTo>
                  <a:pt x="162349" y="130759"/>
                </a:lnTo>
                <a:lnTo>
                  <a:pt x="168358" y="129552"/>
                </a:lnTo>
                <a:lnTo>
                  <a:pt x="174203" y="129016"/>
                </a:lnTo>
                <a:lnTo>
                  <a:pt x="178048" y="128873"/>
                </a:lnTo>
                <a:lnTo>
                  <a:pt x="195366" y="128644"/>
                </a:lnTo>
                <a:lnTo>
                  <a:pt x="198824" y="128625"/>
                </a:lnTo>
                <a:lnTo>
                  <a:pt x="202082" y="129565"/>
                </a:lnTo>
                <a:lnTo>
                  <a:pt x="208242" y="133149"/>
                </a:lnTo>
                <a:lnTo>
                  <a:pt x="214154" y="135377"/>
                </a:lnTo>
                <a:lnTo>
                  <a:pt x="217065" y="135972"/>
                </a:lnTo>
                <a:lnTo>
                  <a:pt x="222838" y="139171"/>
                </a:lnTo>
                <a:lnTo>
                  <a:pt x="225711" y="141358"/>
                </a:lnTo>
                <a:lnTo>
                  <a:pt x="227626" y="143769"/>
                </a:lnTo>
                <a:lnTo>
                  <a:pt x="228903" y="146328"/>
                </a:lnTo>
                <a:lnTo>
                  <a:pt x="229755" y="148987"/>
                </a:lnTo>
                <a:lnTo>
                  <a:pt x="231275" y="150759"/>
                </a:lnTo>
                <a:lnTo>
                  <a:pt x="233240" y="151941"/>
                </a:lnTo>
                <a:lnTo>
                  <a:pt x="235503" y="152729"/>
                </a:lnTo>
                <a:lnTo>
                  <a:pt x="237013" y="154207"/>
                </a:lnTo>
                <a:lnTo>
                  <a:pt x="238018" y="156144"/>
                </a:lnTo>
                <a:lnTo>
                  <a:pt x="238689" y="158389"/>
                </a:lnTo>
                <a:lnTo>
                  <a:pt x="238184" y="160837"/>
                </a:lnTo>
                <a:lnTo>
                  <a:pt x="235082" y="166098"/>
                </a:lnTo>
                <a:lnTo>
                  <a:pt x="233068" y="171611"/>
                </a:lnTo>
                <a:lnTo>
                  <a:pt x="232531" y="174415"/>
                </a:lnTo>
                <a:lnTo>
                  <a:pt x="229395" y="180070"/>
                </a:lnTo>
                <a:lnTo>
                  <a:pt x="224825" y="185758"/>
                </a:lnTo>
                <a:lnTo>
                  <a:pt x="219620" y="191462"/>
                </a:lnTo>
                <a:lnTo>
                  <a:pt x="211334" y="200027"/>
                </a:lnTo>
                <a:lnTo>
                  <a:pt x="202847" y="208598"/>
                </a:lnTo>
                <a:lnTo>
                  <a:pt x="199049" y="210503"/>
                </a:lnTo>
                <a:lnTo>
                  <a:pt x="194611" y="211772"/>
                </a:lnTo>
                <a:lnTo>
                  <a:pt x="189748" y="212619"/>
                </a:lnTo>
                <a:lnTo>
                  <a:pt x="185554" y="214136"/>
                </a:lnTo>
                <a:lnTo>
                  <a:pt x="178353" y="218361"/>
                </a:lnTo>
                <a:lnTo>
                  <a:pt x="174147" y="219869"/>
                </a:lnTo>
                <a:lnTo>
                  <a:pt x="169438" y="220874"/>
                </a:lnTo>
                <a:lnTo>
                  <a:pt x="164394" y="221544"/>
                </a:lnTo>
                <a:lnTo>
                  <a:pt x="159126" y="222944"/>
                </a:lnTo>
                <a:lnTo>
                  <a:pt x="153709" y="224829"/>
                </a:lnTo>
                <a:lnTo>
                  <a:pt x="148193" y="227038"/>
                </a:lnTo>
                <a:lnTo>
                  <a:pt x="143563" y="228511"/>
                </a:lnTo>
                <a:lnTo>
                  <a:pt x="139523" y="229493"/>
                </a:lnTo>
                <a:lnTo>
                  <a:pt x="135878" y="230148"/>
                </a:lnTo>
                <a:lnTo>
                  <a:pt x="132495" y="229632"/>
                </a:lnTo>
                <a:lnTo>
                  <a:pt x="126197" y="226518"/>
                </a:lnTo>
                <a:lnTo>
                  <a:pt x="122231" y="225307"/>
                </a:lnTo>
                <a:lnTo>
                  <a:pt x="117682" y="224499"/>
                </a:lnTo>
                <a:lnTo>
                  <a:pt x="112745" y="223961"/>
                </a:lnTo>
                <a:lnTo>
                  <a:pt x="108501" y="223603"/>
                </a:lnTo>
                <a:lnTo>
                  <a:pt x="101245" y="223204"/>
                </a:lnTo>
                <a:lnTo>
                  <a:pt x="94845" y="223026"/>
                </a:lnTo>
                <a:lnTo>
                  <a:pt x="82976" y="222913"/>
                </a:lnTo>
                <a:lnTo>
                  <a:pt x="81035" y="221951"/>
                </a:lnTo>
                <a:lnTo>
                  <a:pt x="79741" y="220357"/>
                </a:lnTo>
                <a:lnTo>
                  <a:pt x="78878" y="218342"/>
                </a:lnTo>
                <a:lnTo>
                  <a:pt x="77350" y="216999"/>
                </a:lnTo>
                <a:lnTo>
                  <a:pt x="75379" y="216103"/>
                </a:lnTo>
                <a:lnTo>
                  <a:pt x="68580" y="2143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78"/>
          <p:cNvSpPr/>
          <p:nvPr/>
        </p:nvSpPr>
        <p:spPr>
          <a:xfrm>
            <a:off x="577214" y="5186362"/>
            <a:ext cx="317171" cy="454343"/>
          </a:xfrm>
          <a:custGeom>
            <a:avLst/>
            <a:gdLst/>
            <a:ahLst/>
            <a:cxnLst/>
            <a:rect l="0" t="0" r="0" b="0"/>
            <a:pathLst>
              <a:path w="317171" h="454343">
                <a:moveTo>
                  <a:pt x="0" y="0"/>
                </a:moveTo>
                <a:lnTo>
                  <a:pt x="28619" y="0"/>
                </a:lnTo>
                <a:lnTo>
                  <a:pt x="31462" y="953"/>
                </a:lnTo>
                <a:lnTo>
                  <a:pt x="37161" y="4551"/>
                </a:lnTo>
                <a:lnTo>
                  <a:pt x="45409" y="6785"/>
                </a:lnTo>
                <a:lnTo>
                  <a:pt x="54472" y="7778"/>
                </a:lnTo>
                <a:lnTo>
                  <a:pt x="61675" y="8219"/>
                </a:lnTo>
                <a:lnTo>
                  <a:pt x="70591" y="10956"/>
                </a:lnTo>
                <a:lnTo>
                  <a:pt x="79952" y="14394"/>
                </a:lnTo>
                <a:lnTo>
                  <a:pt x="87287" y="15922"/>
                </a:lnTo>
                <a:lnTo>
                  <a:pt x="96262" y="19142"/>
                </a:lnTo>
                <a:lnTo>
                  <a:pt x="105648" y="23748"/>
                </a:lnTo>
                <a:lnTo>
                  <a:pt x="112995" y="28970"/>
                </a:lnTo>
                <a:lnTo>
                  <a:pt x="121975" y="34465"/>
                </a:lnTo>
                <a:lnTo>
                  <a:pt x="127037" y="37265"/>
                </a:lnTo>
                <a:lnTo>
                  <a:pt x="137741" y="42914"/>
                </a:lnTo>
                <a:lnTo>
                  <a:pt x="194321" y="71438"/>
                </a:lnTo>
                <a:lnTo>
                  <a:pt x="200032" y="75248"/>
                </a:lnTo>
                <a:lnTo>
                  <a:pt x="205745" y="79693"/>
                </a:lnTo>
                <a:lnTo>
                  <a:pt x="211458" y="84561"/>
                </a:lnTo>
                <a:lnTo>
                  <a:pt x="217172" y="89712"/>
                </a:lnTo>
                <a:lnTo>
                  <a:pt x="228601" y="100514"/>
                </a:lnTo>
                <a:lnTo>
                  <a:pt x="237491" y="111666"/>
                </a:lnTo>
                <a:lnTo>
                  <a:pt x="241195" y="117306"/>
                </a:lnTo>
                <a:lnTo>
                  <a:pt x="250391" y="126114"/>
                </a:lnTo>
                <a:lnTo>
                  <a:pt x="255510" y="129796"/>
                </a:lnTo>
                <a:lnTo>
                  <a:pt x="263738" y="138967"/>
                </a:lnTo>
                <a:lnTo>
                  <a:pt x="270569" y="149393"/>
                </a:lnTo>
                <a:lnTo>
                  <a:pt x="276781" y="160377"/>
                </a:lnTo>
                <a:lnTo>
                  <a:pt x="282716" y="171609"/>
                </a:lnTo>
                <a:lnTo>
                  <a:pt x="311465" y="228603"/>
                </a:lnTo>
                <a:lnTo>
                  <a:pt x="314642" y="240031"/>
                </a:lnTo>
                <a:lnTo>
                  <a:pt x="316053" y="251461"/>
                </a:lnTo>
                <a:lnTo>
                  <a:pt x="316681" y="262890"/>
                </a:lnTo>
                <a:lnTo>
                  <a:pt x="316960" y="274320"/>
                </a:lnTo>
                <a:lnTo>
                  <a:pt x="317170" y="309774"/>
                </a:lnTo>
                <a:lnTo>
                  <a:pt x="314637" y="318970"/>
                </a:lnTo>
                <a:lnTo>
                  <a:pt x="311289" y="329407"/>
                </a:lnTo>
                <a:lnTo>
                  <a:pt x="309801" y="340396"/>
                </a:lnTo>
                <a:lnTo>
                  <a:pt x="309140" y="351630"/>
                </a:lnTo>
                <a:lnTo>
                  <a:pt x="308846" y="362972"/>
                </a:lnTo>
                <a:lnTo>
                  <a:pt x="308620" y="396694"/>
                </a:lnTo>
                <a:lnTo>
                  <a:pt x="307664" y="399717"/>
                </a:lnTo>
                <a:lnTo>
                  <a:pt x="302721" y="408524"/>
                </a:lnTo>
                <a:lnTo>
                  <a:pt x="299880" y="417166"/>
                </a:lnTo>
                <a:lnTo>
                  <a:pt x="292762" y="426928"/>
                </a:lnTo>
                <a:lnTo>
                  <a:pt x="292042" y="430411"/>
                </a:lnTo>
                <a:lnTo>
                  <a:pt x="291475" y="444461"/>
                </a:lnTo>
                <a:lnTo>
                  <a:pt x="282902" y="454333"/>
                </a:lnTo>
                <a:lnTo>
                  <a:pt x="282895" y="454340"/>
                </a:lnTo>
                <a:lnTo>
                  <a:pt x="282893" y="4543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9"/>
          <p:cNvSpPr/>
          <p:nvPr/>
        </p:nvSpPr>
        <p:spPr>
          <a:xfrm>
            <a:off x="637225" y="5092065"/>
            <a:ext cx="411443" cy="497206"/>
          </a:xfrm>
          <a:custGeom>
            <a:avLst/>
            <a:gdLst/>
            <a:ahLst/>
            <a:cxnLst/>
            <a:rect l="0" t="0" r="0" b="0"/>
            <a:pathLst>
              <a:path w="411443" h="497206">
                <a:moveTo>
                  <a:pt x="8569" y="8572"/>
                </a:moveTo>
                <a:lnTo>
                  <a:pt x="0" y="2"/>
                </a:lnTo>
                <a:lnTo>
                  <a:pt x="58924" y="0"/>
                </a:lnTo>
                <a:lnTo>
                  <a:pt x="63094" y="952"/>
                </a:lnTo>
                <a:lnTo>
                  <a:pt x="73514" y="5891"/>
                </a:lnTo>
                <a:lnTo>
                  <a:pt x="79661" y="7381"/>
                </a:lnTo>
                <a:lnTo>
                  <a:pt x="88108" y="8043"/>
                </a:lnTo>
                <a:lnTo>
                  <a:pt x="93028" y="8219"/>
                </a:lnTo>
                <a:lnTo>
                  <a:pt x="103574" y="10955"/>
                </a:lnTo>
                <a:lnTo>
                  <a:pt x="113659" y="15346"/>
                </a:lnTo>
                <a:lnTo>
                  <a:pt x="121316" y="20473"/>
                </a:lnTo>
                <a:lnTo>
                  <a:pt x="132974" y="25926"/>
                </a:lnTo>
                <a:lnTo>
                  <a:pt x="140083" y="28714"/>
                </a:lnTo>
                <a:lnTo>
                  <a:pt x="146728" y="30573"/>
                </a:lnTo>
                <a:lnTo>
                  <a:pt x="159191" y="32638"/>
                </a:lnTo>
                <a:lnTo>
                  <a:pt x="171080" y="36095"/>
                </a:lnTo>
                <a:lnTo>
                  <a:pt x="182714" y="40807"/>
                </a:lnTo>
                <a:lnTo>
                  <a:pt x="194234" y="46076"/>
                </a:lnTo>
                <a:lnTo>
                  <a:pt x="200926" y="49768"/>
                </a:lnTo>
                <a:lnTo>
                  <a:pt x="208245" y="54134"/>
                </a:lnTo>
                <a:lnTo>
                  <a:pt x="215981" y="58949"/>
                </a:lnTo>
                <a:lnTo>
                  <a:pt x="227118" y="66839"/>
                </a:lnTo>
                <a:lnTo>
                  <a:pt x="231421" y="70277"/>
                </a:lnTo>
                <a:lnTo>
                  <a:pt x="243822" y="76637"/>
                </a:lnTo>
                <a:lnTo>
                  <a:pt x="251129" y="79666"/>
                </a:lnTo>
                <a:lnTo>
                  <a:pt x="257906" y="83590"/>
                </a:lnTo>
                <a:lnTo>
                  <a:pt x="276545" y="97263"/>
                </a:lnTo>
                <a:lnTo>
                  <a:pt x="288325" y="104506"/>
                </a:lnTo>
                <a:lnTo>
                  <a:pt x="299910" y="113439"/>
                </a:lnTo>
                <a:lnTo>
                  <a:pt x="311409" y="123760"/>
                </a:lnTo>
                <a:lnTo>
                  <a:pt x="322870" y="134697"/>
                </a:lnTo>
                <a:lnTo>
                  <a:pt x="331774" y="145907"/>
                </a:lnTo>
                <a:lnTo>
                  <a:pt x="349801" y="173178"/>
                </a:lnTo>
                <a:lnTo>
                  <a:pt x="358031" y="186822"/>
                </a:lnTo>
                <a:lnTo>
                  <a:pt x="364863" y="200190"/>
                </a:lnTo>
                <a:lnTo>
                  <a:pt x="374065" y="222828"/>
                </a:lnTo>
                <a:lnTo>
                  <a:pt x="379927" y="235877"/>
                </a:lnTo>
                <a:lnTo>
                  <a:pt x="385707" y="250567"/>
                </a:lnTo>
                <a:lnTo>
                  <a:pt x="391451" y="266620"/>
                </a:lnTo>
                <a:lnTo>
                  <a:pt x="397179" y="283280"/>
                </a:lnTo>
                <a:lnTo>
                  <a:pt x="400360" y="297669"/>
                </a:lnTo>
                <a:lnTo>
                  <a:pt x="402726" y="311367"/>
                </a:lnTo>
                <a:lnTo>
                  <a:pt x="404691" y="319021"/>
                </a:lnTo>
                <a:lnTo>
                  <a:pt x="406953" y="326980"/>
                </a:lnTo>
                <a:lnTo>
                  <a:pt x="408461" y="335144"/>
                </a:lnTo>
                <a:lnTo>
                  <a:pt x="409466" y="343444"/>
                </a:lnTo>
                <a:lnTo>
                  <a:pt x="410136" y="351835"/>
                </a:lnTo>
                <a:lnTo>
                  <a:pt x="410583" y="360287"/>
                </a:lnTo>
                <a:lnTo>
                  <a:pt x="411080" y="377298"/>
                </a:lnTo>
                <a:lnTo>
                  <a:pt x="411425" y="410741"/>
                </a:lnTo>
                <a:lnTo>
                  <a:pt x="411442" y="416703"/>
                </a:lnTo>
                <a:lnTo>
                  <a:pt x="408921" y="428406"/>
                </a:lnTo>
                <a:lnTo>
                  <a:pt x="405579" y="439958"/>
                </a:lnTo>
                <a:lnTo>
                  <a:pt x="404093" y="451441"/>
                </a:lnTo>
                <a:lnTo>
                  <a:pt x="403257" y="464066"/>
                </a:lnTo>
                <a:lnTo>
                  <a:pt x="402974" y="476866"/>
                </a:lnTo>
                <a:lnTo>
                  <a:pt x="402907" y="488117"/>
                </a:lnTo>
                <a:lnTo>
                  <a:pt x="394332" y="497205"/>
                </a:lnTo>
                <a:lnTo>
                  <a:pt x="385864" y="497205"/>
                </a:lnTo>
                <a:lnTo>
                  <a:pt x="394332" y="4972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80"/>
          <p:cNvSpPr/>
          <p:nvPr/>
        </p:nvSpPr>
        <p:spPr>
          <a:xfrm>
            <a:off x="997271" y="3883342"/>
            <a:ext cx="154153" cy="265749"/>
          </a:xfrm>
          <a:custGeom>
            <a:avLst/>
            <a:gdLst/>
            <a:ahLst/>
            <a:cxnLst/>
            <a:rect l="0" t="0" r="0" b="0"/>
            <a:pathLst>
              <a:path w="154153" h="265749">
                <a:moveTo>
                  <a:pt x="77148" y="0"/>
                </a:moveTo>
                <a:lnTo>
                  <a:pt x="72597" y="0"/>
                </a:lnTo>
                <a:lnTo>
                  <a:pt x="71257" y="953"/>
                </a:lnTo>
                <a:lnTo>
                  <a:pt x="70363" y="2540"/>
                </a:lnTo>
                <a:lnTo>
                  <a:pt x="68929" y="7381"/>
                </a:lnTo>
                <a:lnTo>
                  <a:pt x="64130" y="12770"/>
                </a:lnTo>
                <a:lnTo>
                  <a:pt x="59866" y="17233"/>
                </a:lnTo>
                <a:lnTo>
                  <a:pt x="22846" y="54303"/>
                </a:lnTo>
                <a:lnTo>
                  <a:pt x="20944" y="57157"/>
                </a:lnTo>
                <a:lnTo>
                  <a:pt x="18831" y="62868"/>
                </a:lnTo>
                <a:lnTo>
                  <a:pt x="15352" y="68581"/>
                </a:lnTo>
                <a:lnTo>
                  <a:pt x="10631" y="74296"/>
                </a:lnTo>
                <a:lnTo>
                  <a:pt x="8038" y="77153"/>
                </a:lnTo>
                <a:lnTo>
                  <a:pt x="5358" y="80011"/>
                </a:lnTo>
                <a:lnTo>
                  <a:pt x="3570" y="83820"/>
                </a:lnTo>
                <a:lnTo>
                  <a:pt x="2379" y="88265"/>
                </a:lnTo>
                <a:lnTo>
                  <a:pt x="1585" y="93134"/>
                </a:lnTo>
                <a:lnTo>
                  <a:pt x="702" y="101083"/>
                </a:lnTo>
                <a:lnTo>
                  <a:pt x="310" y="108743"/>
                </a:lnTo>
                <a:lnTo>
                  <a:pt x="58" y="126643"/>
                </a:lnTo>
                <a:lnTo>
                  <a:pt x="0" y="155857"/>
                </a:lnTo>
                <a:lnTo>
                  <a:pt x="951" y="160103"/>
                </a:lnTo>
                <a:lnTo>
                  <a:pt x="2538" y="164838"/>
                </a:lnTo>
                <a:lnTo>
                  <a:pt x="4548" y="169899"/>
                </a:lnTo>
                <a:lnTo>
                  <a:pt x="9321" y="178063"/>
                </a:lnTo>
                <a:lnTo>
                  <a:pt x="11928" y="181574"/>
                </a:lnTo>
                <a:lnTo>
                  <a:pt x="14618" y="184867"/>
                </a:lnTo>
                <a:lnTo>
                  <a:pt x="17364" y="188014"/>
                </a:lnTo>
                <a:lnTo>
                  <a:pt x="20147" y="191066"/>
                </a:lnTo>
                <a:lnTo>
                  <a:pt x="25780" y="196996"/>
                </a:lnTo>
                <a:lnTo>
                  <a:pt x="28615" y="199910"/>
                </a:lnTo>
                <a:lnTo>
                  <a:pt x="32410" y="202806"/>
                </a:lnTo>
                <a:lnTo>
                  <a:pt x="36846" y="205689"/>
                </a:lnTo>
                <a:lnTo>
                  <a:pt x="41707" y="208564"/>
                </a:lnTo>
                <a:lnTo>
                  <a:pt x="45901" y="212385"/>
                </a:lnTo>
                <a:lnTo>
                  <a:pt x="49649" y="216837"/>
                </a:lnTo>
                <a:lnTo>
                  <a:pt x="53101" y="221711"/>
                </a:lnTo>
                <a:lnTo>
                  <a:pt x="56354" y="224960"/>
                </a:lnTo>
                <a:lnTo>
                  <a:pt x="59476" y="227126"/>
                </a:lnTo>
                <a:lnTo>
                  <a:pt x="62509" y="228570"/>
                </a:lnTo>
                <a:lnTo>
                  <a:pt x="65484" y="230485"/>
                </a:lnTo>
                <a:lnTo>
                  <a:pt x="68420" y="232714"/>
                </a:lnTo>
                <a:lnTo>
                  <a:pt x="71329" y="235153"/>
                </a:lnTo>
                <a:lnTo>
                  <a:pt x="75174" y="237731"/>
                </a:lnTo>
                <a:lnTo>
                  <a:pt x="79642" y="240403"/>
                </a:lnTo>
                <a:lnTo>
                  <a:pt x="84526" y="243136"/>
                </a:lnTo>
                <a:lnTo>
                  <a:pt x="88734" y="244958"/>
                </a:lnTo>
                <a:lnTo>
                  <a:pt x="92492" y="246173"/>
                </a:lnTo>
                <a:lnTo>
                  <a:pt x="95950" y="246983"/>
                </a:lnTo>
                <a:lnTo>
                  <a:pt x="99208" y="248475"/>
                </a:lnTo>
                <a:lnTo>
                  <a:pt x="102332" y="250423"/>
                </a:lnTo>
                <a:lnTo>
                  <a:pt x="105368" y="252674"/>
                </a:lnTo>
                <a:lnTo>
                  <a:pt x="108344" y="254174"/>
                </a:lnTo>
                <a:lnTo>
                  <a:pt x="111280" y="255175"/>
                </a:lnTo>
                <a:lnTo>
                  <a:pt x="114191" y="255841"/>
                </a:lnTo>
                <a:lnTo>
                  <a:pt x="117083" y="256286"/>
                </a:lnTo>
                <a:lnTo>
                  <a:pt x="119964" y="256582"/>
                </a:lnTo>
                <a:lnTo>
                  <a:pt x="122837" y="256780"/>
                </a:lnTo>
                <a:lnTo>
                  <a:pt x="125705" y="256912"/>
                </a:lnTo>
                <a:lnTo>
                  <a:pt x="131432" y="257058"/>
                </a:lnTo>
                <a:lnTo>
                  <a:pt x="140011" y="257140"/>
                </a:lnTo>
                <a:lnTo>
                  <a:pt x="142869" y="258105"/>
                </a:lnTo>
                <a:lnTo>
                  <a:pt x="145727" y="259700"/>
                </a:lnTo>
                <a:lnTo>
                  <a:pt x="154152" y="265643"/>
                </a:lnTo>
                <a:lnTo>
                  <a:pt x="151695" y="265701"/>
                </a:lnTo>
                <a:lnTo>
                  <a:pt x="145728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1"/>
          <p:cNvSpPr/>
          <p:nvPr/>
        </p:nvSpPr>
        <p:spPr>
          <a:xfrm>
            <a:off x="842962" y="3909060"/>
            <a:ext cx="282893" cy="308579"/>
          </a:xfrm>
          <a:custGeom>
            <a:avLst/>
            <a:gdLst/>
            <a:ahLst/>
            <a:cxnLst/>
            <a:rect l="0" t="0" r="0" b="0"/>
            <a:pathLst>
              <a:path w="282893" h="308579">
                <a:moveTo>
                  <a:pt x="42862" y="0"/>
                </a:moveTo>
                <a:lnTo>
                  <a:pt x="29357" y="0"/>
                </a:lnTo>
                <a:lnTo>
                  <a:pt x="33452" y="0"/>
                </a:lnTo>
                <a:lnTo>
                  <a:pt x="33731" y="952"/>
                </a:lnTo>
                <a:lnTo>
                  <a:pt x="34042" y="4550"/>
                </a:lnTo>
                <a:lnTo>
                  <a:pt x="33172" y="5891"/>
                </a:lnTo>
                <a:lnTo>
                  <a:pt x="31640" y="6785"/>
                </a:lnTo>
                <a:lnTo>
                  <a:pt x="29666" y="7380"/>
                </a:lnTo>
                <a:lnTo>
                  <a:pt x="28350" y="8730"/>
                </a:lnTo>
                <a:lnTo>
                  <a:pt x="27472" y="10582"/>
                </a:lnTo>
                <a:lnTo>
                  <a:pt x="26497" y="15181"/>
                </a:lnTo>
                <a:lnTo>
                  <a:pt x="26064" y="20399"/>
                </a:lnTo>
                <a:lnTo>
                  <a:pt x="24996" y="23125"/>
                </a:lnTo>
                <a:lnTo>
                  <a:pt x="18942" y="32463"/>
                </a:lnTo>
                <a:lnTo>
                  <a:pt x="13816" y="41733"/>
                </a:lnTo>
                <a:lnTo>
                  <a:pt x="10903" y="49663"/>
                </a:lnTo>
                <a:lnTo>
                  <a:pt x="8656" y="57314"/>
                </a:lnTo>
                <a:lnTo>
                  <a:pt x="6723" y="62022"/>
                </a:lnTo>
                <a:lnTo>
                  <a:pt x="2988" y="71380"/>
                </a:lnTo>
                <a:lnTo>
                  <a:pt x="1328" y="78714"/>
                </a:lnTo>
                <a:lnTo>
                  <a:pt x="590" y="87689"/>
                </a:lnTo>
                <a:lnTo>
                  <a:pt x="262" y="97075"/>
                </a:lnTo>
                <a:lnTo>
                  <a:pt x="78" y="108667"/>
                </a:lnTo>
                <a:lnTo>
                  <a:pt x="0" y="164509"/>
                </a:lnTo>
                <a:lnTo>
                  <a:pt x="953" y="167775"/>
                </a:lnTo>
                <a:lnTo>
                  <a:pt x="4551" y="173944"/>
                </a:lnTo>
                <a:lnTo>
                  <a:pt x="9325" y="182401"/>
                </a:lnTo>
                <a:lnTo>
                  <a:pt x="14622" y="191557"/>
                </a:lnTo>
                <a:lnTo>
                  <a:pt x="20151" y="198801"/>
                </a:lnTo>
                <a:lnTo>
                  <a:pt x="25784" y="207736"/>
                </a:lnTo>
                <a:lnTo>
                  <a:pt x="31462" y="217104"/>
                </a:lnTo>
                <a:lnTo>
                  <a:pt x="37160" y="224443"/>
                </a:lnTo>
                <a:lnTo>
                  <a:pt x="45724" y="233930"/>
                </a:lnTo>
                <a:lnTo>
                  <a:pt x="54294" y="242773"/>
                </a:lnTo>
                <a:lnTo>
                  <a:pt x="71438" y="260022"/>
                </a:lnTo>
                <a:lnTo>
                  <a:pt x="77153" y="268283"/>
                </a:lnTo>
                <a:lnTo>
                  <a:pt x="80010" y="273152"/>
                </a:lnTo>
                <a:lnTo>
                  <a:pt x="83820" y="276399"/>
                </a:lnTo>
                <a:lnTo>
                  <a:pt x="88265" y="278563"/>
                </a:lnTo>
                <a:lnTo>
                  <a:pt x="93133" y="280007"/>
                </a:lnTo>
                <a:lnTo>
                  <a:pt x="101083" y="284150"/>
                </a:lnTo>
                <a:lnTo>
                  <a:pt x="108743" y="289166"/>
                </a:lnTo>
                <a:lnTo>
                  <a:pt x="113453" y="291837"/>
                </a:lnTo>
                <a:lnTo>
                  <a:pt x="118498" y="294571"/>
                </a:lnTo>
                <a:lnTo>
                  <a:pt x="126643" y="297608"/>
                </a:lnTo>
                <a:lnTo>
                  <a:pt x="134391" y="298957"/>
                </a:lnTo>
                <a:lnTo>
                  <a:pt x="139124" y="299318"/>
                </a:lnTo>
                <a:lnTo>
                  <a:pt x="144184" y="299557"/>
                </a:lnTo>
                <a:lnTo>
                  <a:pt x="148510" y="300670"/>
                </a:lnTo>
                <a:lnTo>
                  <a:pt x="155857" y="304446"/>
                </a:lnTo>
                <a:lnTo>
                  <a:pt x="162297" y="306759"/>
                </a:lnTo>
                <a:lnTo>
                  <a:pt x="169287" y="307787"/>
                </a:lnTo>
                <a:lnTo>
                  <a:pt x="173818" y="308061"/>
                </a:lnTo>
                <a:lnTo>
                  <a:pt x="183932" y="308366"/>
                </a:lnTo>
                <a:lnTo>
                  <a:pt x="207043" y="308578"/>
                </a:lnTo>
                <a:lnTo>
                  <a:pt x="211371" y="307636"/>
                </a:lnTo>
                <a:lnTo>
                  <a:pt x="216162" y="306055"/>
                </a:lnTo>
                <a:lnTo>
                  <a:pt x="221260" y="304049"/>
                </a:lnTo>
                <a:lnTo>
                  <a:pt x="229465" y="301820"/>
                </a:lnTo>
                <a:lnTo>
                  <a:pt x="236287" y="300829"/>
                </a:lnTo>
                <a:lnTo>
                  <a:pt x="242494" y="300389"/>
                </a:lnTo>
                <a:lnTo>
                  <a:pt x="248428" y="300194"/>
                </a:lnTo>
                <a:lnTo>
                  <a:pt x="259998" y="300068"/>
                </a:lnTo>
                <a:lnTo>
                  <a:pt x="262867" y="299105"/>
                </a:lnTo>
                <a:lnTo>
                  <a:pt x="270503" y="294152"/>
                </a:lnTo>
                <a:lnTo>
                  <a:pt x="272624" y="292659"/>
                </a:lnTo>
                <a:lnTo>
                  <a:pt x="276106" y="291995"/>
                </a:lnTo>
                <a:lnTo>
                  <a:pt x="282892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2"/>
          <p:cNvSpPr/>
          <p:nvPr/>
        </p:nvSpPr>
        <p:spPr>
          <a:xfrm>
            <a:off x="-5715" y="5186363"/>
            <a:ext cx="462915" cy="488633"/>
          </a:xfrm>
          <a:custGeom>
            <a:avLst/>
            <a:gdLst/>
            <a:ahLst/>
            <a:cxnLst/>
            <a:rect l="0" t="0" r="0" b="0"/>
            <a:pathLst>
              <a:path w="462915" h="488633">
                <a:moveTo>
                  <a:pt x="462914" y="17144"/>
                </a:moveTo>
                <a:lnTo>
                  <a:pt x="462914" y="8676"/>
                </a:lnTo>
                <a:lnTo>
                  <a:pt x="458364" y="4052"/>
                </a:lnTo>
                <a:lnTo>
                  <a:pt x="456070" y="2701"/>
                </a:lnTo>
                <a:lnTo>
                  <a:pt x="450983" y="1200"/>
                </a:lnTo>
                <a:lnTo>
                  <a:pt x="439003" y="237"/>
                </a:lnTo>
                <a:lnTo>
                  <a:pt x="418373" y="30"/>
                </a:lnTo>
                <a:lnTo>
                  <a:pt x="370143" y="0"/>
                </a:lnTo>
                <a:lnTo>
                  <a:pt x="359453" y="2539"/>
                </a:lnTo>
                <a:lnTo>
                  <a:pt x="348352" y="5891"/>
                </a:lnTo>
                <a:lnTo>
                  <a:pt x="337068" y="7380"/>
                </a:lnTo>
                <a:lnTo>
                  <a:pt x="325702" y="10582"/>
                </a:lnTo>
                <a:lnTo>
                  <a:pt x="314301" y="14228"/>
                </a:lnTo>
                <a:lnTo>
                  <a:pt x="302884" y="15848"/>
                </a:lnTo>
                <a:lnTo>
                  <a:pt x="288920" y="19108"/>
                </a:lnTo>
                <a:lnTo>
                  <a:pt x="281196" y="21311"/>
                </a:lnTo>
                <a:lnTo>
                  <a:pt x="267533" y="26299"/>
                </a:lnTo>
                <a:lnTo>
                  <a:pt x="255111" y="31690"/>
                </a:lnTo>
                <a:lnTo>
                  <a:pt x="243240" y="37261"/>
                </a:lnTo>
                <a:lnTo>
                  <a:pt x="225846" y="45754"/>
                </a:lnTo>
                <a:lnTo>
                  <a:pt x="213179" y="54302"/>
                </a:lnTo>
                <a:lnTo>
                  <a:pt x="198842" y="62867"/>
                </a:lnTo>
                <a:lnTo>
                  <a:pt x="188069" y="68580"/>
                </a:lnTo>
                <a:lnTo>
                  <a:pt x="176931" y="75247"/>
                </a:lnTo>
                <a:lnTo>
                  <a:pt x="165631" y="84560"/>
                </a:lnTo>
                <a:lnTo>
                  <a:pt x="154258" y="92509"/>
                </a:lnTo>
                <a:lnTo>
                  <a:pt x="142854" y="100170"/>
                </a:lnTo>
                <a:lnTo>
                  <a:pt x="131435" y="109925"/>
                </a:lnTo>
                <a:lnTo>
                  <a:pt x="120010" y="120610"/>
                </a:lnTo>
                <a:lnTo>
                  <a:pt x="92391" y="147715"/>
                </a:lnTo>
                <a:lnTo>
                  <a:pt x="58490" y="181542"/>
                </a:lnTo>
                <a:lnTo>
                  <a:pt x="48974" y="195606"/>
                </a:lnTo>
                <a:lnTo>
                  <a:pt x="37225" y="211534"/>
                </a:lnTo>
                <a:lnTo>
                  <a:pt x="28598" y="225659"/>
                </a:lnTo>
                <a:lnTo>
                  <a:pt x="20009" y="237253"/>
                </a:lnTo>
                <a:lnTo>
                  <a:pt x="11431" y="251377"/>
                </a:lnTo>
                <a:lnTo>
                  <a:pt x="5715" y="258725"/>
                </a:lnTo>
                <a:lnTo>
                  <a:pt x="3811" y="262971"/>
                </a:lnTo>
                <a:lnTo>
                  <a:pt x="1130" y="277095"/>
                </a:lnTo>
                <a:lnTo>
                  <a:pt x="335" y="288688"/>
                </a:lnTo>
                <a:lnTo>
                  <a:pt x="100" y="302812"/>
                </a:lnTo>
                <a:lnTo>
                  <a:pt x="0" y="379683"/>
                </a:lnTo>
                <a:lnTo>
                  <a:pt x="953" y="382662"/>
                </a:lnTo>
                <a:lnTo>
                  <a:pt x="4551" y="388512"/>
                </a:lnTo>
                <a:lnTo>
                  <a:pt x="6784" y="396826"/>
                </a:lnTo>
                <a:lnTo>
                  <a:pt x="8042" y="409677"/>
                </a:lnTo>
                <a:lnTo>
                  <a:pt x="8467" y="422554"/>
                </a:lnTo>
                <a:lnTo>
                  <a:pt x="8541" y="431376"/>
                </a:lnTo>
                <a:lnTo>
                  <a:pt x="9504" y="433316"/>
                </a:lnTo>
                <a:lnTo>
                  <a:pt x="11098" y="434610"/>
                </a:lnTo>
                <a:lnTo>
                  <a:pt x="13114" y="435472"/>
                </a:lnTo>
                <a:lnTo>
                  <a:pt x="14457" y="436999"/>
                </a:lnTo>
                <a:lnTo>
                  <a:pt x="15353" y="438970"/>
                </a:lnTo>
                <a:lnTo>
                  <a:pt x="16348" y="443700"/>
                </a:lnTo>
                <a:lnTo>
                  <a:pt x="17135" y="458753"/>
                </a:lnTo>
                <a:lnTo>
                  <a:pt x="17144" y="470187"/>
                </a:lnTo>
                <a:lnTo>
                  <a:pt x="24525" y="478753"/>
                </a:lnTo>
                <a:lnTo>
                  <a:pt x="23970" y="479188"/>
                </a:lnTo>
                <a:lnTo>
                  <a:pt x="20813" y="479672"/>
                </a:lnTo>
                <a:lnTo>
                  <a:pt x="20543" y="479801"/>
                </a:lnTo>
                <a:lnTo>
                  <a:pt x="22782" y="479945"/>
                </a:lnTo>
                <a:lnTo>
                  <a:pt x="23760" y="480935"/>
                </a:lnTo>
                <a:lnTo>
                  <a:pt x="24413" y="482548"/>
                </a:lnTo>
                <a:lnTo>
                  <a:pt x="25459" y="487430"/>
                </a:lnTo>
                <a:lnTo>
                  <a:pt x="26498" y="487830"/>
                </a:lnTo>
                <a:lnTo>
                  <a:pt x="34289" y="4886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83"/>
          <p:cNvSpPr/>
          <p:nvPr/>
        </p:nvSpPr>
        <p:spPr>
          <a:xfrm>
            <a:off x="72629" y="5169217"/>
            <a:ext cx="170259" cy="248604"/>
          </a:xfrm>
          <a:custGeom>
            <a:avLst/>
            <a:gdLst/>
            <a:ahLst/>
            <a:cxnLst/>
            <a:rect l="0" t="0" r="0" b="0"/>
            <a:pathLst>
              <a:path w="170259" h="248604">
                <a:moveTo>
                  <a:pt x="7380" y="0"/>
                </a:moveTo>
                <a:lnTo>
                  <a:pt x="7380" y="4551"/>
                </a:lnTo>
                <a:lnTo>
                  <a:pt x="6428" y="5891"/>
                </a:lnTo>
                <a:lnTo>
                  <a:pt x="4840" y="6785"/>
                </a:lnTo>
                <a:lnTo>
                  <a:pt x="2830" y="7381"/>
                </a:lnTo>
                <a:lnTo>
                  <a:pt x="1489" y="8731"/>
                </a:lnTo>
                <a:lnTo>
                  <a:pt x="595" y="10583"/>
                </a:lnTo>
                <a:lnTo>
                  <a:pt x="0" y="12770"/>
                </a:lnTo>
                <a:lnTo>
                  <a:pt x="555" y="15182"/>
                </a:lnTo>
                <a:lnTo>
                  <a:pt x="3712" y="20400"/>
                </a:lnTo>
                <a:lnTo>
                  <a:pt x="5750" y="25894"/>
                </a:lnTo>
                <a:lnTo>
                  <a:pt x="6293" y="28693"/>
                </a:lnTo>
                <a:lnTo>
                  <a:pt x="9437" y="34342"/>
                </a:lnTo>
                <a:lnTo>
                  <a:pt x="14010" y="40028"/>
                </a:lnTo>
                <a:lnTo>
                  <a:pt x="19217" y="45731"/>
                </a:lnTo>
                <a:lnTo>
                  <a:pt x="27503" y="54295"/>
                </a:lnTo>
                <a:lnTo>
                  <a:pt x="30321" y="58105"/>
                </a:lnTo>
                <a:lnTo>
                  <a:pt x="33151" y="62549"/>
                </a:lnTo>
                <a:lnTo>
                  <a:pt x="35991" y="67417"/>
                </a:lnTo>
                <a:lnTo>
                  <a:pt x="37884" y="71615"/>
                </a:lnTo>
                <a:lnTo>
                  <a:pt x="39988" y="78819"/>
                </a:lnTo>
                <a:lnTo>
                  <a:pt x="41501" y="83026"/>
                </a:lnTo>
                <a:lnTo>
                  <a:pt x="43463" y="87736"/>
                </a:lnTo>
                <a:lnTo>
                  <a:pt x="45723" y="92781"/>
                </a:lnTo>
                <a:lnTo>
                  <a:pt x="49134" y="97096"/>
                </a:lnTo>
                <a:lnTo>
                  <a:pt x="53314" y="100926"/>
                </a:lnTo>
                <a:lnTo>
                  <a:pt x="58005" y="104432"/>
                </a:lnTo>
                <a:lnTo>
                  <a:pt x="62085" y="108674"/>
                </a:lnTo>
                <a:lnTo>
                  <a:pt x="65758" y="113407"/>
                </a:lnTo>
                <a:lnTo>
                  <a:pt x="69159" y="118467"/>
                </a:lnTo>
                <a:lnTo>
                  <a:pt x="72378" y="123746"/>
                </a:lnTo>
                <a:lnTo>
                  <a:pt x="75477" y="129170"/>
                </a:lnTo>
                <a:lnTo>
                  <a:pt x="81461" y="140276"/>
                </a:lnTo>
                <a:lnTo>
                  <a:pt x="87295" y="151563"/>
                </a:lnTo>
                <a:lnTo>
                  <a:pt x="90184" y="156287"/>
                </a:lnTo>
                <a:lnTo>
                  <a:pt x="93063" y="160389"/>
                </a:lnTo>
                <a:lnTo>
                  <a:pt x="95935" y="164076"/>
                </a:lnTo>
                <a:lnTo>
                  <a:pt x="98802" y="168439"/>
                </a:lnTo>
                <a:lnTo>
                  <a:pt x="101665" y="173253"/>
                </a:lnTo>
                <a:lnTo>
                  <a:pt x="104527" y="178367"/>
                </a:lnTo>
                <a:lnTo>
                  <a:pt x="107387" y="182729"/>
                </a:lnTo>
                <a:lnTo>
                  <a:pt x="110247" y="186589"/>
                </a:lnTo>
                <a:lnTo>
                  <a:pt x="113105" y="190115"/>
                </a:lnTo>
                <a:lnTo>
                  <a:pt x="115964" y="194371"/>
                </a:lnTo>
                <a:lnTo>
                  <a:pt x="118822" y="199113"/>
                </a:lnTo>
                <a:lnTo>
                  <a:pt x="121680" y="204180"/>
                </a:lnTo>
                <a:lnTo>
                  <a:pt x="124537" y="208510"/>
                </a:lnTo>
                <a:lnTo>
                  <a:pt x="127395" y="212349"/>
                </a:lnTo>
                <a:lnTo>
                  <a:pt x="130253" y="215861"/>
                </a:lnTo>
                <a:lnTo>
                  <a:pt x="132158" y="220107"/>
                </a:lnTo>
                <a:lnTo>
                  <a:pt x="133428" y="224844"/>
                </a:lnTo>
                <a:lnTo>
                  <a:pt x="134274" y="229906"/>
                </a:lnTo>
                <a:lnTo>
                  <a:pt x="135791" y="234233"/>
                </a:lnTo>
                <a:lnTo>
                  <a:pt x="140017" y="241581"/>
                </a:lnTo>
                <a:lnTo>
                  <a:pt x="142477" y="243922"/>
                </a:lnTo>
                <a:lnTo>
                  <a:pt x="145070" y="245482"/>
                </a:lnTo>
                <a:lnTo>
                  <a:pt x="151524" y="247986"/>
                </a:lnTo>
                <a:lnTo>
                  <a:pt x="154947" y="248329"/>
                </a:lnTo>
                <a:lnTo>
                  <a:pt x="159643" y="248480"/>
                </a:lnTo>
                <a:lnTo>
                  <a:pt x="170258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84"/>
          <p:cNvSpPr/>
          <p:nvPr/>
        </p:nvSpPr>
        <p:spPr>
          <a:xfrm>
            <a:off x="208598" y="5126717"/>
            <a:ext cx="137160" cy="188234"/>
          </a:xfrm>
          <a:custGeom>
            <a:avLst/>
            <a:gdLst/>
            <a:ahLst/>
            <a:cxnLst/>
            <a:rect l="0" t="0" r="0" b="0"/>
            <a:pathLst>
              <a:path w="137160" h="188234">
                <a:moveTo>
                  <a:pt x="8571" y="16783"/>
                </a:moveTo>
                <a:lnTo>
                  <a:pt x="352" y="8563"/>
                </a:lnTo>
                <a:lnTo>
                  <a:pt x="104" y="3764"/>
                </a:lnTo>
                <a:lnTo>
                  <a:pt x="8" y="0"/>
                </a:lnTo>
                <a:lnTo>
                  <a:pt x="0" y="7050"/>
                </a:lnTo>
                <a:lnTo>
                  <a:pt x="2539" y="10234"/>
                </a:lnTo>
                <a:lnTo>
                  <a:pt x="7380" y="15489"/>
                </a:lnTo>
                <a:lnTo>
                  <a:pt x="20398" y="28601"/>
                </a:lnTo>
                <a:lnTo>
                  <a:pt x="23124" y="32282"/>
                </a:lnTo>
                <a:lnTo>
                  <a:pt x="25893" y="36640"/>
                </a:lnTo>
                <a:lnTo>
                  <a:pt x="28692" y="41451"/>
                </a:lnTo>
                <a:lnTo>
                  <a:pt x="30557" y="45611"/>
                </a:lnTo>
                <a:lnTo>
                  <a:pt x="31801" y="49337"/>
                </a:lnTo>
                <a:lnTo>
                  <a:pt x="32631" y="52773"/>
                </a:lnTo>
                <a:lnTo>
                  <a:pt x="35088" y="56968"/>
                </a:lnTo>
                <a:lnTo>
                  <a:pt x="38632" y="61670"/>
                </a:lnTo>
                <a:lnTo>
                  <a:pt x="42899" y="66710"/>
                </a:lnTo>
                <a:lnTo>
                  <a:pt x="46697" y="71975"/>
                </a:lnTo>
                <a:lnTo>
                  <a:pt x="50181" y="77390"/>
                </a:lnTo>
                <a:lnTo>
                  <a:pt x="53456" y="82905"/>
                </a:lnTo>
                <a:lnTo>
                  <a:pt x="56592" y="87534"/>
                </a:lnTo>
                <a:lnTo>
                  <a:pt x="59635" y="91573"/>
                </a:lnTo>
                <a:lnTo>
                  <a:pt x="62616" y="95218"/>
                </a:lnTo>
                <a:lnTo>
                  <a:pt x="65556" y="99553"/>
                </a:lnTo>
                <a:lnTo>
                  <a:pt x="68469" y="104348"/>
                </a:lnTo>
                <a:lnTo>
                  <a:pt x="71363" y="109450"/>
                </a:lnTo>
                <a:lnTo>
                  <a:pt x="74245" y="113803"/>
                </a:lnTo>
                <a:lnTo>
                  <a:pt x="77119" y="117658"/>
                </a:lnTo>
                <a:lnTo>
                  <a:pt x="79987" y="121180"/>
                </a:lnTo>
                <a:lnTo>
                  <a:pt x="82852" y="125434"/>
                </a:lnTo>
                <a:lnTo>
                  <a:pt x="85714" y="130174"/>
                </a:lnTo>
                <a:lnTo>
                  <a:pt x="88575" y="135240"/>
                </a:lnTo>
                <a:lnTo>
                  <a:pt x="90482" y="139569"/>
                </a:lnTo>
                <a:lnTo>
                  <a:pt x="91754" y="143407"/>
                </a:lnTo>
                <a:lnTo>
                  <a:pt x="92601" y="146920"/>
                </a:lnTo>
                <a:lnTo>
                  <a:pt x="95071" y="150213"/>
                </a:lnTo>
                <a:lnTo>
                  <a:pt x="98623" y="153361"/>
                </a:lnTo>
                <a:lnTo>
                  <a:pt x="108909" y="160707"/>
                </a:lnTo>
                <a:lnTo>
                  <a:pt x="112856" y="164252"/>
                </a:lnTo>
                <a:lnTo>
                  <a:pt x="118600" y="169737"/>
                </a:lnTo>
                <a:lnTo>
                  <a:pt x="137159" y="1882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85"/>
          <p:cNvSpPr/>
          <p:nvPr/>
        </p:nvSpPr>
        <p:spPr>
          <a:xfrm>
            <a:off x="988694" y="3917632"/>
            <a:ext cx="1054419" cy="642938"/>
          </a:xfrm>
          <a:custGeom>
            <a:avLst/>
            <a:gdLst/>
            <a:ahLst/>
            <a:cxnLst/>
            <a:rect l="0" t="0" r="0" b="0"/>
            <a:pathLst>
              <a:path w="1054419" h="642938">
                <a:moveTo>
                  <a:pt x="8573" y="617220"/>
                </a:moveTo>
                <a:lnTo>
                  <a:pt x="1" y="617220"/>
                </a:lnTo>
                <a:lnTo>
                  <a:pt x="0" y="625439"/>
                </a:lnTo>
                <a:lnTo>
                  <a:pt x="7381" y="633142"/>
                </a:lnTo>
                <a:lnTo>
                  <a:pt x="8731" y="633550"/>
                </a:lnTo>
                <a:lnTo>
                  <a:pt x="12771" y="634003"/>
                </a:lnTo>
                <a:lnTo>
                  <a:pt x="15181" y="635076"/>
                </a:lnTo>
                <a:lnTo>
                  <a:pt x="24142" y="641714"/>
                </a:lnTo>
                <a:lnTo>
                  <a:pt x="27558" y="642394"/>
                </a:lnTo>
                <a:lnTo>
                  <a:pt x="58333" y="642917"/>
                </a:lnTo>
                <a:lnTo>
                  <a:pt x="122832" y="642937"/>
                </a:lnTo>
                <a:lnTo>
                  <a:pt x="135872" y="640397"/>
                </a:lnTo>
                <a:lnTo>
                  <a:pt x="148970" y="637046"/>
                </a:lnTo>
                <a:lnTo>
                  <a:pt x="180662" y="634895"/>
                </a:lnTo>
                <a:lnTo>
                  <a:pt x="197452" y="633648"/>
                </a:lnTo>
                <a:lnTo>
                  <a:pt x="222970" y="627591"/>
                </a:lnTo>
                <a:lnTo>
                  <a:pt x="248628" y="620716"/>
                </a:lnTo>
                <a:lnTo>
                  <a:pt x="275280" y="616351"/>
                </a:lnTo>
                <a:lnTo>
                  <a:pt x="306884" y="604792"/>
                </a:lnTo>
                <a:lnTo>
                  <a:pt x="358501" y="588890"/>
                </a:lnTo>
                <a:lnTo>
                  <a:pt x="389856" y="580145"/>
                </a:lnTo>
                <a:lnTo>
                  <a:pt x="423276" y="571522"/>
                </a:lnTo>
                <a:lnTo>
                  <a:pt x="445933" y="563255"/>
                </a:lnTo>
                <a:lnTo>
                  <a:pt x="468703" y="553230"/>
                </a:lnTo>
                <a:lnTo>
                  <a:pt x="491522" y="542425"/>
                </a:lnTo>
                <a:lnTo>
                  <a:pt x="514365" y="533813"/>
                </a:lnTo>
                <a:lnTo>
                  <a:pt x="537217" y="525858"/>
                </a:lnTo>
                <a:lnTo>
                  <a:pt x="598912" y="499697"/>
                </a:lnTo>
                <a:lnTo>
                  <a:pt x="624006" y="488470"/>
                </a:lnTo>
                <a:lnTo>
                  <a:pt x="659553" y="471440"/>
                </a:lnTo>
                <a:lnTo>
                  <a:pt x="691676" y="454328"/>
                </a:lnTo>
                <a:lnTo>
                  <a:pt x="721832" y="437194"/>
                </a:lnTo>
                <a:lnTo>
                  <a:pt x="742772" y="424813"/>
                </a:lnTo>
                <a:lnTo>
                  <a:pt x="779498" y="396122"/>
                </a:lnTo>
                <a:lnTo>
                  <a:pt x="808178" y="377720"/>
                </a:lnTo>
                <a:lnTo>
                  <a:pt x="835726" y="360202"/>
                </a:lnTo>
                <a:lnTo>
                  <a:pt x="858493" y="342947"/>
                </a:lnTo>
                <a:lnTo>
                  <a:pt x="880796" y="325769"/>
                </a:lnTo>
                <a:lnTo>
                  <a:pt x="899469" y="308614"/>
                </a:lnTo>
                <a:lnTo>
                  <a:pt x="922846" y="285751"/>
                </a:lnTo>
                <a:lnTo>
                  <a:pt x="935530" y="268605"/>
                </a:lnTo>
                <a:lnTo>
                  <a:pt x="944746" y="259715"/>
                </a:lnTo>
                <a:lnTo>
                  <a:pt x="949871" y="256011"/>
                </a:lnTo>
                <a:lnTo>
                  <a:pt x="958105" y="246815"/>
                </a:lnTo>
                <a:lnTo>
                  <a:pt x="968096" y="230928"/>
                </a:lnTo>
                <a:lnTo>
                  <a:pt x="977089" y="214156"/>
                </a:lnTo>
                <a:lnTo>
                  <a:pt x="985786" y="199661"/>
                </a:lnTo>
                <a:lnTo>
                  <a:pt x="994395" y="186794"/>
                </a:lnTo>
                <a:lnTo>
                  <a:pt x="1002979" y="170916"/>
                </a:lnTo>
                <a:lnTo>
                  <a:pt x="1007744" y="160736"/>
                </a:lnTo>
                <a:lnTo>
                  <a:pt x="1013342" y="143898"/>
                </a:lnTo>
                <a:lnTo>
                  <a:pt x="1017112" y="134440"/>
                </a:lnTo>
                <a:lnTo>
                  <a:pt x="1022072" y="118067"/>
                </a:lnTo>
                <a:lnTo>
                  <a:pt x="1025755" y="108672"/>
                </a:lnTo>
                <a:lnTo>
                  <a:pt x="1027391" y="101321"/>
                </a:lnTo>
                <a:lnTo>
                  <a:pt x="1030659" y="94879"/>
                </a:lnTo>
                <a:lnTo>
                  <a:pt x="1032864" y="91828"/>
                </a:lnTo>
                <a:lnTo>
                  <a:pt x="1035313" y="85898"/>
                </a:lnTo>
                <a:lnTo>
                  <a:pt x="1036692" y="77204"/>
                </a:lnTo>
                <a:lnTo>
                  <a:pt x="1036886" y="74329"/>
                </a:lnTo>
                <a:lnTo>
                  <a:pt x="1043088" y="56980"/>
                </a:lnTo>
                <a:lnTo>
                  <a:pt x="1045028" y="46517"/>
                </a:lnTo>
                <a:lnTo>
                  <a:pt x="1045824" y="27801"/>
                </a:lnTo>
                <a:lnTo>
                  <a:pt x="1045845" y="4515"/>
                </a:lnTo>
                <a:lnTo>
                  <a:pt x="1046798" y="3010"/>
                </a:lnTo>
                <a:lnTo>
                  <a:pt x="1048385" y="2007"/>
                </a:lnTo>
                <a:lnTo>
                  <a:pt x="10544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86"/>
          <p:cNvSpPr/>
          <p:nvPr/>
        </p:nvSpPr>
        <p:spPr>
          <a:xfrm>
            <a:off x="1555671" y="4311967"/>
            <a:ext cx="195977" cy="128473"/>
          </a:xfrm>
          <a:custGeom>
            <a:avLst/>
            <a:gdLst/>
            <a:ahLst/>
            <a:cxnLst/>
            <a:rect l="0" t="0" r="0" b="0"/>
            <a:pathLst>
              <a:path w="195977" h="128473">
                <a:moveTo>
                  <a:pt x="7381" y="0"/>
                </a:moveTo>
                <a:lnTo>
                  <a:pt x="0" y="0"/>
                </a:lnTo>
                <a:lnTo>
                  <a:pt x="11836" y="0"/>
                </a:lnTo>
                <a:lnTo>
                  <a:pt x="13209" y="953"/>
                </a:lnTo>
                <a:lnTo>
                  <a:pt x="14124" y="2540"/>
                </a:lnTo>
                <a:lnTo>
                  <a:pt x="14734" y="4551"/>
                </a:lnTo>
                <a:lnTo>
                  <a:pt x="17045" y="6844"/>
                </a:lnTo>
                <a:lnTo>
                  <a:pt x="20491" y="9325"/>
                </a:lnTo>
                <a:lnTo>
                  <a:pt x="24694" y="11932"/>
                </a:lnTo>
                <a:lnTo>
                  <a:pt x="28448" y="14622"/>
                </a:lnTo>
                <a:lnTo>
                  <a:pt x="31903" y="17368"/>
                </a:lnTo>
                <a:lnTo>
                  <a:pt x="35159" y="20151"/>
                </a:lnTo>
                <a:lnTo>
                  <a:pt x="39235" y="22007"/>
                </a:lnTo>
                <a:lnTo>
                  <a:pt x="43857" y="23244"/>
                </a:lnTo>
                <a:lnTo>
                  <a:pt x="48843" y="24068"/>
                </a:lnTo>
                <a:lnTo>
                  <a:pt x="54072" y="25570"/>
                </a:lnTo>
                <a:lnTo>
                  <a:pt x="59464" y="27525"/>
                </a:lnTo>
                <a:lnTo>
                  <a:pt x="64963" y="29780"/>
                </a:lnTo>
                <a:lnTo>
                  <a:pt x="69581" y="32236"/>
                </a:lnTo>
                <a:lnTo>
                  <a:pt x="73613" y="34826"/>
                </a:lnTo>
                <a:lnTo>
                  <a:pt x="77253" y="37505"/>
                </a:lnTo>
                <a:lnTo>
                  <a:pt x="81585" y="40243"/>
                </a:lnTo>
                <a:lnTo>
                  <a:pt x="86378" y="43021"/>
                </a:lnTo>
                <a:lnTo>
                  <a:pt x="91478" y="45826"/>
                </a:lnTo>
                <a:lnTo>
                  <a:pt x="95831" y="49601"/>
                </a:lnTo>
                <a:lnTo>
                  <a:pt x="99685" y="54022"/>
                </a:lnTo>
                <a:lnTo>
                  <a:pt x="103207" y="58875"/>
                </a:lnTo>
                <a:lnTo>
                  <a:pt x="107460" y="63062"/>
                </a:lnTo>
                <a:lnTo>
                  <a:pt x="112200" y="66807"/>
                </a:lnTo>
                <a:lnTo>
                  <a:pt x="117266" y="70255"/>
                </a:lnTo>
                <a:lnTo>
                  <a:pt x="121595" y="73507"/>
                </a:lnTo>
                <a:lnTo>
                  <a:pt x="125434" y="76627"/>
                </a:lnTo>
                <a:lnTo>
                  <a:pt x="128945" y="79660"/>
                </a:lnTo>
                <a:lnTo>
                  <a:pt x="132239" y="82634"/>
                </a:lnTo>
                <a:lnTo>
                  <a:pt x="138438" y="88479"/>
                </a:lnTo>
                <a:lnTo>
                  <a:pt x="155937" y="105719"/>
                </a:lnTo>
                <a:lnTo>
                  <a:pt x="158806" y="107627"/>
                </a:lnTo>
                <a:lnTo>
                  <a:pt x="164533" y="109747"/>
                </a:lnTo>
                <a:lnTo>
                  <a:pt x="170254" y="113229"/>
                </a:lnTo>
                <a:lnTo>
                  <a:pt x="173113" y="115491"/>
                </a:lnTo>
                <a:lnTo>
                  <a:pt x="178830" y="118004"/>
                </a:lnTo>
                <a:lnTo>
                  <a:pt x="181687" y="118674"/>
                </a:lnTo>
                <a:lnTo>
                  <a:pt x="183593" y="120074"/>
                </a:lnTo>
                <a:lnTo>
                  <a:pt x="184863" y="121960"/>
                </a:lnTo>
                <a:lnTo>
                  <a:pt x="187360" y="128472"/>
                </a:lnTo>
                <a:lnTo>
                  <a:pt x="189924" y="125996"/>
                </a:lnTo>
                <a:lnTo>
                  <a:pt x="195976" y="1200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87"/>
          <p:cNvSpPr/>
          <p:nvPr/>
        </p:nvSpPr>
        <p:spPr>
          <a:xfrm>
            <a:off x="1700215" y="4251960"/>
            <a:ext cx="214311" cy="180023"/>
          </a:xfrm>
          <a:custGeom>
            <a:avLst/>
            <a:gdLst/>
            <a:ahLst/>
            <a:cxnLst/>
            <a:rect l="0" t="0" r="0" b="0"/>
            <a:pathLst>
              <a:path w="214311" h="180023">
                <a:moveTo>
                  <a:pt x="8569" y="0"/>
                </a:moveTo>
                <a:lnTo>
                  <a:pt x="28" y="0"/>
                </a:lnTo>
                <a:lnTo>
                  <a:pt x="0" y="7380"/>
                </a:lnTo>
                <a:lnTo>
                  <a:pt x="4549" y="12770"/>
                </a:lnTo>
                <a:lnTo>
                  <a:pt x="9322" y="17740"/>
                </a:lnTo>
                <a:lnTo>
                  <a:pt x="53102" y="61676"/>
                </a:lnTo>
                <a:lnTo>
                  <a:pt x="57308" y="64930"/>
                </a:lnTo>
                <a:lnTo>
                  <a:pt x="62016" y="68051"/>
                </a:lnTo>
                <a:lnTo>
                  <a:pt x="67061" y="71085"/>
                </a:lnTo>
                <a:lnTo>
                  <a:pt x="72329" y="75012"/>
                </a:lnTo>
                <a:lnTo>
                  <a:pt x="77746" y="79536"/>
                </a:lnTo>
                <a:lnTo>
                  <a:pt x="87892" y="88689"/>
                </a:lnTo>
                <a:lnTo>
                  <a:pt x="95576" y="95932"/>
                </a:lnTo>
                <a:lnTo>
                  <a:pt x="109808" y="109916"/>
                </a:lnTo>
                <a:lnTo>
                  <a:pt x="115115" y="114235"/>
                </a:lnTo>
                <a:lnTo>
                  <a:pt x="120557" y="118066"/>
                </a:lnTo>
                <a:lnTo>
                  <a:pt x="126090" y="121573"/>
                </a:lnTo>
                <a:lnTo>
                  <a:pt x="130732" y="124864"/>
                </a:lnTo>
                <a:lnTo>
                  <a:pt x="134778" y="128010"/>
                </a:lnTo>
                <a:lnTo>
                  <a:pt x="138429" y="131060"/>
                </a:lnTo>
                <a:lnTo>
                  <a:pt x="142768" y="134045"/>
                </a:lnTo>
                <a:lnTo>
                  <a:pt x="147565" y="136989"/>
                </a:lnTo>
                <a:lnTo>
                  <a:pt x="152668" y="139903"/>
                </a:lnTo>
                <a:lnTo>
                  <a:pt x="157023" y="142798"/>
                </a:lnTo>
                <a:lnTo>
                  <a:pt x="160878" y="145681"/>
                </a:lnTo>
                <a:lnTo>
                  <a:pt x="164401" y="148556"/>
                </a:lnTo>
                <a:lnTo>
                  <a:pt x="167702" y="151425"/>
                </a:lnTo>
                <a:lnTo>
                  <a:pt x="170855" y="154290"/>
                </a:lnTo>
                <a:lnTo>
                  <a:pt x="176899" y="160013"/>
                </a:lnTo>
                <a:lnTo>
                  <a:pt x="182760" y="165732"/>
                </a:lnTo>
                <a:lnTo>
                  <a:pt x="185657" y="167638"/>
                </a:lnTo>
                <a:lnTo>
                  <a:pt x="191415" y="169755"/>
                </a:lnTo>
                <a:lnTo>
                  <a:pt x="197149" y="173237"/>
                </a:lnTo>
                <a:lnTo>
                  <a:pt x="200012" y="175498"/>
                </a:lnTo>
                <a:lnTo>
                  <a:pt x="205733" y="178011"/>
                </a:lnTo>
                <a:lnTo>
                  <a:pt x="214310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88"/>
          <p:cNvSpPr/>
          <p:nvPr/>
        </p:nvSpPr>
        <p:spPr>
          <a:xfrm>
            <a:off x="2034906" y="4303396"/>
            <a:ext cx="231092" cy="178681"/>
          </a:xfrm>
          <a:custGeom>
            <a:avLst/>
            <a:gdLst/>
            <a:ahLst/>
            <a:cxnLst/>
            <a:rect l="0" t="0" r="0" b="0"/>
            <a:pathLst>
              <a:path w="231092" h="178681">
                <a:moveTo>
                  <a:pt x="111076" y="8571"/>
                </a:moveTo>
                <a:lnTo>
                  <a:pt x="111076" y="352"/>
                </a:lnTo>
                <a:lnTo>
                  <a:pt x="104291" y="45"/>
                </a:lnTo>
                <a:lnTo>
                  <a:pt x="97983" y="0"/>
                </a:lnTo>
                <a:lnTo>
                  <a:pt x="96633" y="952"/>
                </a:lnTo>
                <a:lnTo>
                  <a:pt x="95732" y="2539"/>
                </a:lnTo>
                <a:lnTo>
                  <a:pt x="95132" y="4549"/>
                </a:lnTo>
                <a:lnTo>
                  <a:pt x="93779" y="5890"/>
                </a:lnTo>
                <a:lnTo>
                  <a:pt x="91925" y="6784"/>
                </a:lnTo>
                <a:lnTo>
                  <a:pt x="86372" y="8729"/>
                </a:lnTo>
                <a:lnTo>
                  <a:pt x="82224" y="10582"/>
                </a:lnTo>
                <a:lnTo>
                  <a:pt x="77554" y="12769"/>
                </a:lnTo>
                <a:lnTo>
                  <a:pt x="73488" y="15180"/>
                </a:lnTo>
                <a:lnTo>
                  <a:pt x="66430" y="20398"/>
                </a:lnTo>
                <a:lnTo>
                  <a:pt x="60118" y="25893"/>
                </a:lnTo>
                <a:lnTo>
                  <a:pt x="54138" y="31510"/>
                </a:lnTo>
                <a:lnTo>
                  <a:pt x="39666" y="45729"/>
                </a:lnTo>
                <a:lnTo>
                  <a:pt x="13922" y="71436"/>
                </a:lnTo>
                <a:lnTo>
                  <a:pt x="12017" y="75246"/>
                </a:lnTo>
                <a:lnTo>
                  <a:pt x="10746" y="79691"/>
                </a:lnTo>
                <a:lnTo>
                  <a:pt x="9900" y="84560"/>
                </a:lnTo>
                <a:lnTo>
                  <a:pt x="9335" y="88758"/>
                </a:lnTo>
                <a:lnTo>
                  <a:pt x="8959" y="92509"/>
                </a:lnTo>
                <a:lnTo>
                  <a:pt x="8708" y="95962"/>
                </a:lnTo>
                <a:lnTo>
                  <a:pt x="7588" y="99217"/>
                </a:lnTo>
                <a:lnTo>
                  <a:pt x="5889" y="102339"/>
                </a:lnTo>
                <a:lnTo>
                  <a:pt x="3804" y="105373"/>
                </a:lnTo>
                <a:lnTo>
                  <a:pt x="2414" y="108348"/>
                </a:lnTo>
                <a:lnTo>
                  <a:pt x="1487" y="111284"/>
                </a:lnTo>
                <a:lnTo>
                  <a:pt x="869" y="114194"/>
                </a:lnTo>
                <a:lnTo>
                  <a:pt x="457" y="118039"/>
                </a:lnTo>
                <a:lnTo>
                  <a:pt x="183" y="122507"/>
                </a:lnTo>
                <a:lnTo>
                  <a:pt x="0" y="127391"/>
                </a:lnTo>
                <a:lnTo>
                  <a:pt x="830" y="131599"/>
                </a:lnTo>
                <a:lnTo>
                  <a:pt x="2336" y="135358"/>
                </a:lnTo>
                <a:lnTo>
                  <a:pt x="4293" y="138815"/>
                </a:lnTo>
                <a:lnTo>
                  <a:pt x="5597" y="142073"/>
                </a:lnTo>
                <a:lnTo>
                  <a:pt x="6467" y="145197"/>
                </a:lnTo>
                <a:lnTo>
                  <a:pt x="7046" y="148233"/>
                </a:lnTo>
                <a:lnTo>
                  <a:pt x="8385" y="151209"/>
                </a:lnTo>
                <a:lnTo>
                  <a:pt x="10230" y="154146"/>
                </a:lnTo>
                <a:lnTo>
                  <a:pt x="12413" y="157056"/>
                </a:lnTo>
                <a:lnTo>
                  <a:pt x="14821" y="159948"/>
                </a:lnTo>
                <a:lnTo>
                  <a:pt x="17378" y="162829"/>
                </a:lnTo>
                <a:lnTo>
                  <a:pt x="20036" y="165702"/>
                </a:lnTo>
                <a:lnTo>
                  <a:pt x="23713" y="167617"/>
                </a:lnTo>
                <a:lnTo>
                  <a:pt x="28069" y="168895"/>
                </a:lnTo>
                <a:lnTo>
                  <a:pt x="32878" y="169746"/>
                </a:lnTo>
                <a:lnTo>
                  <a:pt x="37036" y="171266"/>
                </a:lnTo>
                <a:lnTo>
                  <a:pt x="44197" y="175495"/>
                </a:lnTo>
                <a:lnTo>
                  <a:pt x="48392" y="177004"/>
                </a:lnTo>
                <a:lnTo>
                  <a:pt x="53094" y="178009"/>
                </a:lnTo>
                <a:lnTo>
                  <a:pt x="58134" y="178680"/>
                </a:lnTo>
                <a:lnTo>
                  <a:pt x="63399" y="178175"/>
                </a:lnTo>
                <a:lnTo>
                  <a:pt x="68814" y="176885"/>
                </a:lnTo>
                <a:lnTo>
                  <a:pt x="74329" y="175073"/>
                </a:lnTo>
                <a:lnTo>
                  <a:pt x="79910" y="173865"/>
                </a:lnTo>
                <a:lnTo>
                  <a:pt x="85536" y="173060"/>
                </a:lnTo>
                <a:lnTo>
                  <a:pt x="91192" y="172522"/>
                </a:lnTo>
                <a:lnTo>
                  <a:pt x="96867" y="171212"/>
                </a:lnTo>
                <a:lnTo>
                  <a:pt x="102556" y="169386"/>
                </a:lnTo>
                <a:lnTo>
                  <a:pt x="108254" y="167216"/>
                </a:lnTo>
                <a:lnTo>
                  <a:pt x="113957" y="164817"/>
                </a:lnTo>
                <a:lnTo>
                  <a:pt x="119664" y="162265"/>
                </a:lnTo>
                <a:lnTo>
                  <a:pt x="131085" y="156889"/>
                </a:lnTo>
                <a:lnTo>
                  <a:pt x="176799" y="134291"/>
                </a:lnTo>
                <a:lnTo>
                  <a:pt x="182514" y="132389"/>
                </a:lnTo>
                <a:lnTo>
                  <a:pt x="188229" y="131122"/>
                </a:lnTo>
                <a:lnTo>
                  <a:pt x="193944" y="130276"/>
                </a:lnTo>
                <a:lnTo>
                  <a:pt x="198706" y="128760"/>
                </a:lnTo>
                <a:lnTo>
                  <a:pt x="202833" y="126797"/>
                </a:lnTo>
                <a:lnTo>
                  <a:pt x="209960" y="123028"/>
                </a:lnTo>
                <a:lnTo>
                  <a:pt x="216302" y="121354"/>
                </a:lnTo>
                <a:lnTo>
                  <a:pt x="222295" y="120609"/>
                </a:lnTo>
                <a:lnTo>
                  <a:pt x="231091" y="1200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89"/>
          <p:cNvSpPr/>
          <p:nvPr/>
        </p:nvSpPr>
        <p:spPr>
          <a:xfrm>
            <a:off x="1211592" y="5220804"/>
            <a:ext cx="248591" cy="282634"/>
          </a:xfrm>
          <a:custGeom>
            <a:avLst/>
            <a:gdLst/>
            <a:ahLst/>
            <a:cxnLst/>
            <a:rect l="0" t="0" r="0" b="0"/>
            <a:pathLst>
              <a:path w="248591" h="282634">
                <a:moveTo>
                  <a:pt x="111430" y="154153"/>
                </a:moveTo>
                <a:lnTo>
                  <a:pt x="115981" y="149603"/>
                </a:lnTo>
                <a:lnTo>
                  <a:pt x="116369" y="148262"/>
                </a:lnTo>
                <a:lnTo>
                  <a:pt x="115675" y="147368"/>
                </a:lnTo>
                <a:lnTo>
                  <a:pt x="111678" y="145685"/>
                </a:lnTo>
                <a:lnTo>
                  <a:pt x="106953" y="141061"/>
                </a:lnTo>
                <a:lnTo>
                  <a:pt x="104635" y="139710"/>
                </a:lnTo>
                <a:lnTo>
                  <a:pt x="99520" y="138209"/>
                </a:lnTo>
                <a:lnTo>
                  <a:pt x="94072" y="137542"/>
                </a:lnTo>
                <a:lnTo>
                  <a:pt x="88475" y="137246"/>
                </a:lnTo>
                <a:lnTo>
                  <a:pt x="82813" y="137114"/>
                </a:lnTo>
                <a:lnTo>
                  <a:pt x="48565" y="137009"/>
                </a:lnTo>
                <a:lnTo>
                  <a:pt x="45707" y="137961"/>
                </a:lnTo>
                <a:lnTo>
                  <a:pt x="38087" y="142900"/>
                </a:lnTo>
                <a:lnTo>
                  <a:pt x="32490" y="147591"/>
                </a:lnTo>
                <a:lnTo>
                  <a:pt x="18721" y="161150"/>
                </a:lnTo>
                <a:lnTo>
                  <a:pt x="15299" y="167105"/>
                </a:lnTo>
                <a:lnTo>
                  <a:pt x="10602" y="175149"/>
                </a:lnTo>
                <a:lnTo>
                  <a:pt x="5340" y="181900"/>
                </a:lnTo>
                <a:lnTo>
                  <a:pt x="2366" y="188075"/>
                </a:lnTo>
                <a:lnTo>
                  <a:pt x="692" y="196907"/>
                </a:lnTo>
                <a:lnTo>
                  <a:pt x="196" y="205556"/>
                </a:lnTo>
                <a:lnTo>
                  <a:pt x="49" y="214151"/>
                </a:lnTo>
                <a:lnTo>
                  <a:pt x="0" y="225589"/>
                </a:lnTo>
                <a:lnTo>
                  <a:pt x="2533" y="233845"/>
                </a:lnTo>
                <a:lnTo>
                  <a:pt x="4542" y="238713"/>
                </a:lnTo>
                <a:lnTo>
                  <a:pt x="6774" y="246663"/>
                </a:lnTo>
                <a:lnTo>
                  <a:pt x="7369" y="250117"/>
                </a:lnTo>
                <a:lnTo>
                  <a:pt x="10571" y="256494"/>
                </a:lnTo>
                <a:lnTo>
                  <a:pt x="12758" y="259527"/>
                </a:lnTo>
                <a:lnTo>
                  <a:pt x="15169" y="261550"/>
                </a:lnTo>
                <a:lnTo>
                  <a:pt x="17728" y="262899"/>
                </a:lnTo>
                <a:lnTo>
                  <a:pt x="20387" y="263798"/>
                </a:lnTo>
                <a:lnTo>
                  <a:pt x="22160" y="265350"/>
                </a:lnTo>
                <a:lnTo>
                  <a:pt x="23342" y="267336"/>
                </a:lnTo>
                <a:lnTo>
                  <a:pt x="24129" y="269613"/>
                </a:lnTo>
                <a:lnTo>
                  <a:pt x="25607" y="271132"/>
                </a:lnTo>
                <a:lnTo>
                  <a:pt x="27545" y="272144"/>
                </a:lnTo>
                <a:lnTo>
                  <a:pt x="32237" y="273269"/>
                </a:lnTo>
                <a:lnTo>
                  <a:pt x="37498" y="273768"/>
                </a:lnTo>
                <a:lnTo>
                  <a:pt x="40235" y="274854"/>
                </a:lnTo>
                <a:lnTo>
                  <a:pt x="45815" y="278601"/>
                </a:lnTo>
                <a:lnTo>
                  <a:pt x="51470" y="280900"/>
                </a:lnTo>
                <a:lnTo>
                  <a:pt x="57159" y="281923"/>
                </a:lnTo>
                <a:lnTo>
                  <a:pt x="62862" y="282377"/>
                </a:lnTo>
                <a:lnTo>
                  <a:pt x="68572" y="282579"/>
                </a:lnTo>
                <a:lnTo>
                  <a:pt x="71428" y="282633"/>
                </a:lnTo>
                <a:lnTo>
                  <a:pt x="74284" y="281717"/>
                </a:lnTo>
                <a:lnTo>
                  <a:pt x="81903" y="276828"/>
                </a:lnTo>
                <a:lnTo>
                  <a:pt x="87500" y="272154"/>
                </a:lnTo>
                <a:lnTo>
                  <a:pt x="89762" y="269968"/>
                </a:lnTo>
                <a:lnTo>
                  <a:pt x="91269" y="267558"/>
                </a:lnTo>
                <a:lnTo>
                  <a:pt x="92945" y="262340"/>
                </a:lnTo>
                <a:lnTo>
                  <a:pt x="93689" y="254307"/>
                </a:lnTo>
                <a:lnTo>
                  <a:pt x="93888" y="249497"/>
                </a:lnTo>
                <a:lnTo>
                  <a:pt x="94973" y="245339"/>
                </a:lnTo>
                <a:lnTo>
                  <a:pt x="98718" y="238178"/>
                </a:lnTo>
                <a:lnTo>
                  <a:pt x="100098" y="233982"/>
                </a:lnTo>
                <a:lnTo>
                  <a:pt x="101018" y="229279"/>
                </a:lnTo>
                <a:lnTo>
                  <a:pt x="101631" y="224240"/>
                </a:lnTo>
                <a:lnTo>
                  <a:pt x="102040" y="218975"/>
                </a:lnTo>
                <a:lnTo>
                  <a:pt x="102312" y="213560"/>
                </a:lnTo>
                <a:lnTo>
                  <a:pt x="102494" y="208045"/>
                </a:lnTo>
                <a:lnTo>
                  <a:pt x="101663" y="201511"/>
                </a:lnTo>
                <a:lnTo>
                  <a:pt x="100156" y="194298"/>
                </a:lnTo>
                <a:lnTo>
                  <a:pt x="98199" y="186631"/>
                </a:lnTo>
                <a:lnTo>
                  <a:pt x="96894" y="179615"/>
                </a:lnTo>
                <a:lnTo>
                  <a:pt x="96025" y="173033"/>
                </a:lnTo>
                <a:lnTo>
                  <a:pt x="95445" y="166740"/>
                </a:lnTo>
                <a:lnTo>
                  <a:pt x="95058" y="159687"/>
                </a:lnTo>
                <a:lnTo>
                  <a:pt x="94629" y="144230"/>
                </a:lnTo>
                <a:lnTo>
                  <a:pt x="94387" y="124014"/>
                </a:lnTo>
                <a:lnTo>
                  <a:pt x="93400" y="117868"/>
                </a:lnTo>
                <a:lnTo>
                  <a:pt x="91790" y="111866"/>
                </a:lnTo>
                <a:lnTo>
                  <a:pt x="89764" y="105959"/>
                </a:lnTo>
                <a:lnTo>
                  <a:pt x="88414" y="100116"/>
                </a:lnTo>
                <a:lnTo>
                  <a:pt x="87513" y="94316"/>
                </a:lnTo>
                <a:lnTo>
                  <a:pt x="86913" y="88544"/>
                </a:lnTo>
                <a:lnTo>
                  <a:pt x="86513" y="81839"/>
                </a:lnTo>
                <a:lnTo>
                  <a:pt x="86068" y="66768"/>
                </a:lnTo>
                <a:lnTo>
                  <a:pt x="84997" y="60654"/>
                </a:lnTo>
                <a:lnTo>
                  <a:pt x="83331" y="55625"/>
                </a:lnTo>
                <a:lnTo>
                  <a:pt x="81267" y="51321"/>
                </a:lnTo>
                <a:lnTo>
                  <a:pt x="80844" y="46546"/>
                </a:lnTo>
                <a:lnTo>
                  <a:pt x="81514" y="41458"/>
                </a:lnTo>
                <a:lnTo>
                  <a:pt x="82913" y="36160"/>
                </a:lnTo>
                <a:lnTo>
                  <a:pt x="84468" y="27734"/>
                </a:lnTo>
                <a:lnTo>
                  <a:pt x="85160" y="20815"/>
                </a:lnTo>
                <a:lnTo>
                  <a:pt x="85467" y="14564"/>
                </a:lnTo>
                <a:lnTo>
                  <a:pt x="85603" y="8611"/>
                </a:lnTo>
                <a:lnTo>
                  <a:pt x="85640" y="5690"/>
                </a:lnTo>
                <a:lnTo>
                  <a:pt x="84711" y="3743"/>
                </a:lnTo>
                <a:lnTo>
                  <a:pt x="83140" y="2445"/>
                </a:lnTo>
                <a:lnTo>
                  <a:pt x="77491" y="0"/>
                </a:lnTo>
                <a:lnTo>
                  <a:pt x="77209" y="6722"/>
                </a:lnTo>
                <a:lnTo>
                  <a:pt x="77149" y="24554"/>
                </a:lnTo>
                <a:lnTo>
                  <a:pt x="78098" y="28701"/>
                </a:lnTo>
                <a:lnTo>
                  <a:pt x="81694" y="35849"/>
                </a:lnTo>
                <a:lnTo>
                  <a:pt x="83033" y="40041"/>
                </a:lnTo>
                <a:lnTo>
                  <a:pt x="83926" y="44741"/>
                </a:lnTo>
                <a:lnTo>
                  <a:pt x="84522" y="49779"/>
                </a:lnTo>
                <a:lnTo>
                  <a:pt x="85871" y="55996"/>
                </a:lnTo>
                <a:lnTo>
                  <a:pt x="87723" y="62997"/>
                </a:lnTo>
                <a:lnTo>
                  <a:pt x="89911" y="70523"/>
                </a:lnTo>
                <a:lnTo>
                  <a:pt x="92321" y="77444"/>
                </a:lnTo>
                <a:lnTo>
                  <a:pt x="94881" y="83964"/>
                </a:lnTo>
                <a:lnTo>
                  <a:pt x="97540" y="90215"/>
                </a:lnTo>
                <a:lnTo>
                  <a:pt x="99312" y="96288"/>
                </a:lnTo>
                <a:lnTo>
                  <a:pt x="100494" y="102242"/>
                </a:lnTo>
                <a:lnTo>
                  <a:pt x="101282" y="108115"/>
                </a:lnTo>
                <a:lnTo>
                  <a:pt x="102760" y="114889"/>
                </a:lnTo>
                <a:lnTo>
                  <a:pt x="104697" y="122262"/>
                </a:lnTo>
                <a:lnTo>
                  <a:pt x="106941" y="130035"/>
                </a:lnTo>
                <a:lnTo>
                  <a:pt x="109390" y="137122"/>
                </a:lnTo>
                <a:lnTo>
                  <a:pt x="111975" y="143751"/>
                </a:lnTo>
                <a:lnTo>
                  <a:pt x="114651" y="150076"/>
                </a:lnTo>
                <a:lnTo>
                  <a:pt x="120164" y="162184"/>
                </a:lnTo>
                <a:lnTo>
                  <a:pt x="122968" y="168079"/>
                </a:lnTo>
                <a:lnTo>
                  <a:pt x="126742" y="172962"/>
                </a:lnTo>
                <a:lnTo>
                  <a:pt x="131163" y="177170"/>
                </a:lnTo>
                <a:lnTo>
                  <a:pt x="136015" y="180928"/>
                </a:lnTo>
                <a:lnTo>
                  <a:pt x="140203" y="184385"/>
                </a:lnTo>
                <a:lnTo>
                  <a:pt x="147395" y="190767"/>
                </a:lnTo>
                <a:lnTo>
                  <a:pt x="150647" y="192850"/>
                </a:lnTo>
                <a:lnTo>
                  <a:pt x="156800" y="195165"/>
                </a:lnTo>
                <a:lnTo>
                  <a:pt x="162709" y="196193"/>
                </a:lnTo>
                <a:lnTo>
                  <a:pt x="169463" y="196650"/>
                </a:lnTo>
                <a:lnTo>
                  <a:pt x="178815" y="196854"/>
                </a:lnTo>
                <a:lnTo>
                  <a:pt x="190239" y="196968"/>
                </a:lnTo>
                <a:lnTo>
                  <a:pt x="193497" y="196031"/>
                </a:lnTo>
                <a:lnTo>
                  <a:pt x="199657" y="192450"/>
                </a:lnTo>
                <a:lnTo>
                  <a:pt x="203585" y="189209"/>
                </a:lnTo>
                <a:lnTo>
                  <a:pt x="208109" y="185144"/>
                </a:lnTo>
                <a:lnTo>
                  <a:pt x="221038" y="172861"/>
                </a:lnTo>
                <a:lnTo>
                  <a:pt x="228725" y="166278"/>
                </a:lnTo>
                <a:lnTo>
                  <a:pt x="233442" y="163189"/>
                </a:lnTo>
                <a:lnTo>
                  <a:pt x="238491" y="160177"/>
                </a:lnTo>
                <a:lnTo>
                  <a:pt x="241857" y="157216"/>
                </a:lnTo>
                <a:lnTo>
                  <a:pt x="244101" y="154290"/>
                </a:lnTo>
                <a:lnTo>
                  <a:pt x="248590" y="1455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90"/>
          <p:cNvSpPr/>
          <p:nvPr/>
        </p:nvSpPr>
        <p:spPr>
          <a:xfrm>
            <a:off x="834821" y="3475517"/>
            <a:ext cx="222454" cy="227661"/>
          </a:xfrm>
          <a:custGeom>
            <a:avLst/>
            <a:gdLst/>
            <a:ahLst/>
            <a:cxnLst/>
            <a:rect l="0" t="0" r="0" b="0"/>
            <a:pathLst>
              <a:path w="222454" h="227661">
                <a:moveTo>
                  <a:pt x="179591" y="22062"/>
                </a:moveTo>
                <a:lnTo>
                  <a:pt x="179591" y="13843"/>
                </a:lnTo>
                <a:lnTo>
                  <a:pt x="172806" y="6751"/>
                </a:lnTo>
                <a:lnTo>
                  <a:pt x="172210" y="6140"/>
                </a:lnTo>
                <a:lnTo>
                  <a:pt x="170860" y="5733"/>
                </a:lnTo>
                <a:lnTo>
                  <a:pt x="164410" y="5159"/>
                </a:lnTo>
                <a:lnTo>
                  <a:pt x="159191" y="5025"/>
                </a:lnTo>
                <a:lnTo>
                  <a:pt x="156466" y="4037"/>
                </a:lnTo>
                <a:lnTo>
                  <a:pt x="150898" y="399"/>
                </a:lnTo>
                <a:lnTo>
                  <a:pt x="148080" y="0"/>
                </a:lnTo>
                <a:lnTo>
                  <a:pt x="145249" y="687"/>
                </a:lnTo>
                <a:lnTo>
                  <a:pt x="139563" y="3037"/>
                </a:lnTo>
                <a:lnTo>
                  <a:pt x="133861" y="4082"/>
                </a:lnTo>
                <a:lnTo>
                  <a:pt x="130054" y="4360"/>
                </a:lnTo>
                <a:lnTo>
                  <a:pt x="125611" y="4546"/>
                </a:lnTo>
                <a:lnTo>
                  <a:pt x="120745" y="4670"/>
                </a:lnTo>
                <a:lnTo>
                  <a:pt x="116548" y="5705"/>
                </a:lnTo>
                <a:lnTo>
                  <a:pt x="112797" y="7348"/>
                </a:lnTo>
                <a:lnTo>
                  <a:pt x="106090" y="11713"/>
                </a:lnTo>
                <a:lnTo>
                  <a:pt x="99934" y="16827"/>
                </a:lnTo>
                <a:lnTo>
                  <a:pt x="96006" y="19525"/>
                </a:lnTo>
                <a:lnTo>
                  <a:pt x="91483" y="22276"/>
                </a:lnTo>
                <a:lnTo>
                  <a:pt x="86562" y="25062"/>
                </a:lnTo>
                <a:lnTo>
                  <a:pt x="76015" y="30698"/>
                </a:lnTo>
                <a:lnTo>
                  <a:pt x="70535" y="33535"/>
                </a:lnTo>
                <a:lnTo>
                  <a:pt x="65930" y="37331"/>
                </a:lnTo>
                <a:lnTo>
                  <a:pt x="61907" y="41766"/>
                </a:lnTo>
                <a:lnTo>
                  <a:pt x="58272" y="46628"/>
                </a:lnTo>
                <a:lnTo>
                  <a:pt x="53944" y="50822"/>
                </a:lnTo>
                <a:lnTo>
                  <a:pt x="49154" y="54571"/>
                </a:lnTo>
                <a:lnTo>
                  <a:pt x="44055" y="58022"/>
                </a:lnTo>
                <a:lnTo>
                  <a:pt x="39704" y="62228"/>
                </a:lnTo>
                <a:lnTo>
                  <a:pt x="35850" y="66937"/>
                </a:lnTo>
                <a:lnTo>
                  <a:pt x="32329" y="71981"/>
                </a:lnTo>
                <a:lnTo>
                  <a:pt x="28076" y="77249"/>
                </a:lnTo>
                <a:lnTo>
                  <a:pt x="23336" y="82666"/>
                </a:lnTo>
                <a:lnTo>
                  <a:pt x="18271" y="88183"/>
                </a:lnTo>
                <a:lnTo>
                  <a:pt x="14894" y="93765"/>
                </a:lnTo>
                <a:lnTo>
                  <a:pt x="12643" y="99392"/>
                </a:lnTo>
                <a:lnTo>
                  <a:pt x="11142" y="105048"/>
                </a:lnTo>
                <a:lnTo>
                  <a:pt x="9189" y="110724"/>
                </a:lnTo>
                <a:lnTo>
                  <a:pt x="6935" y="116412"/>
                </a:lnTo>
                <a:lnTo>
                  <a:pt x="4479" y="122110"/>
                </a:lnTo>
                <a:lnTo>
                  <a:pt x="2842" y="127813"/>
                </a:lnTo>
                <a:lnTo>
                  <a:pt x="1751" y="133520"/>
                </a:lnTo>
                <a:lnTo>
                  <a:pt x="1024" y="139230"/>
                </a:lnTo>
                <a:lnTo>
                  <a:pt x="538" y="143989"/>
                </a:lnTo>
                <a:lnTo>
                  <a:pt x="215" y="148115"/>
                </a:lnTo>
                <a:lnTo>
                  <a:pt x="0" y="151817"/>
                </a:lnTo>
                <a:lnTo>
                  <a:pt x="808" y="156191"/>
                </a:lnTo>
                <a:lnTo>
                  <a:pt x="2300" y="161011"/>
                </a:lnTo>
                <a:lnTo>
                  <a:pt x="4247" y="166130"/>
                </a:lnTo>
                <a:lnTo>
                  <a:pt x="5545" y="170495"/>
                </a:lnTo>
                <a:lnTo>
                  <a:pt x="6410" y="174358"/>
                </a:lnTo>
                <a:lnTo>
                  <a:pt x="6987" y="177885"/>
                </a:lnTo>
                <a:lnTo>
                  <a:pt x="10168" y="184345"/>
                </a:lnTo>
                <a:lnTo>
                  <a:pt x="14757" y="191343"/>
                </a:lnTo>
                <a:lnTo>
                  <a:pt x="17314" y="195876"/>
                </a:lnTo>
                <a:lnTo>
                  <a:pt x="19971" y="200803"/>
                </a:lnTo>
                <a:lnTo>
                  <a:pt x="22695" y="204088"/>
                </a:lnTo>
                <a:lnTo>
                  <a:pt x="25464" y="206278"/>
                </a:lnTo>
                <a:lnTo>
                  <a:pt x="36451" y="211900"/>
                </a:lnTo>
                <a:lnTo>
                  <a:pt x="57231" y="222333"/>
                </a:lnTo>
                <a:lnTo>
                  <a:pt x="61822" y="224156"/>
                </a:lnTo>
                <a:lnTo>
                  <a:pt x="65836" y="225372"/>
                </a:lnTo>
                <a:lnTo>
                  <a:pt x="69464" y="226182"/>
                </a:lnTo>
                <a:lnTo>
                  <a:pt x="73788" y="226722"/>
                </a:lnTo>
                <a:lnTo>
                  <a:pt x="78576" y="227082"/>
                </a:lnTo>
                <a:lnTo>
                  <a:pt x="83672" y="227322"/>
                </a:lnTo>
                <a:lnTo>
                  <a:pt x="94416" y="227589"/>
                </a:lnTo>
                <a:lnTo>
                  <a:pt x="99947" y="227660"/>
                </a:lnTo>
                <a:lnTo>
                  <a:pt x="105540" y="226755"/>
                </a:lnTo>
                <a:lnTo>
                  <a:pt x="111174" y="225199"/>
                </a:lnTo>
                <a:lnTo>
                  <a:pt x="116835" y="223209"/>
                </a:lnTo>
                <a:lnTo>
                  <a:pt x="122513" y="221883"/>
                </a:lnTo>
                <a:lnTo>
                  <a:pt x="128204" y="220999"/>
                </a:lnTo>
                <a:lnTo>
                  <a:pt x="133903" y="220409"/>
                </a:lnTo>
                <a:lnTo>
                  <a:pt x="138655" y="219064"/>
                </a:lnTo>
                <a:lnTo>
                  <a:pt x="142775" y="217214"/>
                </a:lnTo>
                <a:lnTo>
                  <a:pt x="146475" y="215029"/>
                </a:lnTo>
                <a:lnTo>
                  <a:pt x="151798" y="212619"/>
                </a:lnTo>
                <a:lnTo>
                  <a:pt x="158205" y="210060"/>
                </a:lnTo>
                <a:lnTo>
                  <a:pt x="165334" y="207402"/>
                </a:lnTo>
                <a:lnTo>
                  <a:pt x="171991" y="204677"/>
                </a:lnTo>
                <a:lnTo>
                  <a:pt x="178334" y="201908"/>
                </a:lnTo>
                <a:lnTo>
                  <a:pt x="184468" y="199109"/>
                </a:lnTo>
                <a:lnTo>
                  <a:pt x="189510" y="196291"/>
                </a:lnTo>
                <a:lnTo>
                  <a:pt x="193824" y="193460"/>
                </a:lnTo>
                <a:lnTo>
                  <a:pt x="197652" y="190620"/>
                </a:lnTo>
                <a:lnTo>
                  <a:pt x="202109" y="187774"/>
                </a:lnTo>
                <a:lnTo>
                  <a:pt x="206986" y="184925"/>
                </a:lnTo>
                <a:lnTo>
                  <a:pt x="222453" y="1763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91"/>
          <p:cNvSpPr/>
          <p:nvPr/>
        </p:nvSpPr>
        <p:spPr>
          <a:xfrm>
            <a:off x="1100137" y="3497579"/>
            <a:ext cx="265128" cy="51437"/>
          </a:xfrm>
          <a:custGeom>
            <a:avLst/>
            <a:gdLst/>
            <a:ahLst/>
            <a:cxnLst/>
            <a:rect l="0" t="0" r="0" b="0"/>
            <a:pathLst>
              <a:path w="265128" h="51437">
                <a:moveTo>
                  <a:pt x="0" y="51436"/>
                </a:moveTo>
                <a:lnTo>
                  <a:pt x="27532" y="51436"/>
                </a:lnTo>
                <a:lnTo>
                  <a:pt x="31690" y="50483"/>
                </a:lnTo>
                <a:lnTo>
                  <a:pt x="36366" y="48896"/>
                </a:lnTo>
                <a:lnTo>
                  <a:pt x="41389" y="46885"/>
                </a:lnTo>
                <a:lnTo>
                  <a:pt x="46643" y="45544"/>
                </a:lnTo>
                <a:lnTo>
                  <a:pt x="52050" y="44650"/>
                </a:lnTo>
                <a:lnTo>
                  <a:pt x="57560" y="44055"/>
                </a:lnTo>
                <a:lnTo>
                  <a:pt x="63138" y="42705"/>
                </a:lnTo>
                <a:lnTo>
                  <a:pt x="68762" y="40853"/>
                </a:lnTo>
                <a:lnTo>
                  <a:pt x="74416" y="38665"/>
                </a:lnTo>
                <a:lnTo>
                  <a:pt x="80091" y="36254"/>
                </a:lnTo>
                <a:lnTo>
                  <a:pt x="91476" y="31036"/>
                </a:lnTo>
                <a:lnTo>
                  <a:pt x="98132" y="29263"/>
                </a:lnTo>
                <a:lnTo>
                  <a:pt x="105426" y="28082"/>
                </a:lnTo>
                <a:lnTo>
                  <a:pt x="113146" y="27294"/>
                </a:lnTo>
                <a:lnTo>
                  <a:pt x="120198" y="26769"/>
                </a:lnTo>
                <a:lnTo>
                  <a:pt x="126805" y="26419"/>
                </a:lnTo>
                <a:lnTo>
                  <a:pt x="133114" y="26185"/>
                </a:lnTo>
                <a:lnTo>
                  <a:pt x="140178" y="25077"/>
                </a:lnTo>
                <a:lnTo>
                  <a:pt x="147744" y="23385"/>
                </a:lnTo>
                <a:lnTo>
                  <a:pt x="155646" y="21306"/>
                </a:lnTo>
                <a:lnTo>
                  <a:pt x="163771" y="19919"/>
                </a:lnTo>
                <a:lnTo>
                  <a:pt x="172046" y="18995"/>
                </a:lnTo>
                <a:lnTo>
                  <a:pt x="180420" y="18378"/>
                </a:lnTo>
                <a:lnTo>
                  <a:pt x="187907" y="17015"/>
                </a:lnTo>
                <a:lnTo>
                  <a:pt x="194804" y="15153"/>
                </a:lnTo>
                <a:lnTo>
                  <a:pt x="201307" y="12960"/>
                </a:lnTo>
                <a:lnTo>
                  <a:pt x="207547" y="11498"/>
                </a:lnTo>
                <a:lnTo>
                  <a:pt x="213612" y="10523"/>
                </a:lnTo>
                <a:lnTo>
                  <a:pt x="219561" y="9873"/>
                </a:lnTo>
                <a:lnTo>
                  <a:pt x="224479" y="9439"/>
                </a:lnTo>
                <a:lnTo>
                  <a:pt x="232483" y="8958"/>
                </a:lnTo>
                <a:lnTo>
                  <a:pt x="241756" y="8744"/>
                </a:lnTo>
                <a:lnTo>
                  <a:pt x="265127" y="8576"/>
                </a:lnTo>
                <a:lnTo>
                  <a:pt x="264381" y="7622"/>
                </a:lnTo>
                <a:lnTo>
                  <a:pt x="262932" y="6035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92"/>
          <p:cNvSpPr/>
          <p:nvPr/>
        </p:nvSpPr>
        <p:spPr>
          <a:xfrm>
            <a:off x="1185967" y="3454717"/>
            <a:ext cx="111338" cy="222886"/>
          </a:xfrm>
          <a:custGeom>
            <a:avLst/>
            <a:gdLst/>
            <a:ahLst/>
            <a:cxnLst/>
            <a:rect l="0" t="0" r="0" b="0"/>
            <a:pathLst>
              <a:path w="111338" h="222886">
                <a:moveTo>
                  <a:pt x="17040" y="0"/>
                </a:moveTo>
                <a:lnTo>
                  <a:pt x="8820" y="0"/>
                </a:lnTo>
                <a:lnTo>
                  <a:pt x="8514" y="6785"/>
                </a:lnTo>
                <a:lnTo>
                  <a:pt x="8498" y="7381"/>
                </a:lnTo>
                <a:lnTo>
                  <a:pt x="5941" y="10583"/>
                </a:lnTo>
                <a:lnTo>
                  <a:pt x="3926" y="12770"/>
                </a:lnTo>
                <a:lnTo>
                  <a:pt x="2582" y="15181"/>
                </a:lnTo>
                <a:lnTo>
                  <a:pt x="1089" y="20400"/>
                </a:lnTo>
                <a:lnTo>
                  <a:pt x="426" y="25894"/>
                </a:lnTo>
                <a:lnTo>
                  <a:pt x="131" y="32463"/>
                </a:lnTo>
                <a:lnTo>
                  <a:pt x="0" y="41733"/>
                </a:lnTo>
                <a:lnTo>
                  <a:pt x="917" y="45920"/>
                </a:lnTo>
                <a:lnTo>
                  <a:pt x="2482" y="49663"/>
                </a:lnTo>
                <a:lnTo>
                  <a:pt x="4477" y="53111"/>
                </a:lnTo>
                <a:lnTo>
                  <a:pt x="9234" y="62023"/>
                </a:lnTo>
                <a:lnTo>
                  <a:pt x="11836" y="67066"/>
                </a:lnTo>
                <a:lnTo>
                  <a:pt x="14523" y="71380"/>
                </a:lnTo>
                <a:lnTo>
                  <a:pt x="17267" y="75210"/>
                </a:lnTo>
                <a:lnTo>
                  <a:pt x="20049" y="78715"/>
                </a:lnTo>
                <a:lnTo>
                  <a:pt x="21903" y="82957"/>
                </a:lnTo>
                <a:lnTo>
                  <a:pt x="23140" y="87690"/>
                </a:lnTo>
                <a:lnTo>
                  <a:pt x="23964" y="92750"/>
                </a:lnTo>
                <a:lnTo>
                  <a:pt x="25466" y="97076"/>
                </a:lnTo>
                <a:lnTo>
                  <a:pt x="27420" y="100912"/>
                </a:lnTo>
                <a:lnTo>
                  <a:pt x="29675" y="104422"/>
                </a:lnTo>
                <a:lnTo>
                  <a:pt x="32131" y="108667"/>
                </a:lnTo>
                <a:lnTo>
                  <a:pt x="37399" y="118464"/>
                </a:lnTo>
                <a:lnTo>
                  <a:pt x="40138" y="122791"/>
                </a:lnTo>
                <a:lnTo>
                  <a:pt x="42916" y="126628"/>
                </a:lnTo>
                <a:lnTo>
                  <a:pt x="45721" y="130139"/>
                </a:lnTo>
                <a:lnTo>
                  <a:pt x="47590" y="134384"/>
                </a:lnTo>
                <a:lnTo>
                  <a:pt x="48837" y="139120"/>
                </a:lnTo>
                <a:lnTo>
                  <a:pt x="49668" y="144181"/>
                </a:lnTo>
                <a:lnTo>
                  <a:pt x="52127" y="148509"/>
                </a:lnTo>
                <a:lnTo>
                  <a:pt x="55671" y="152346"/>
                </a:lnTo>
                <a:lnTo>
                  <a:pt x="59939" y="155856"/>
                </a:lnTo>
                <a:lnTo>
                  <a:pt x="62784" y="160102"/>
                </a:lnTo>
                <a:lnTo>
                  <a:pt x="64681" y="164837"/>
                </a:lnTo>
                <a:lnTo>
                  <a:pt x="65946" y="169899"/>
                </a:lnTo>
                <a:lnTo>
                  <a:pt x="67741" y="174226"/>
                </a:lnTo>
                <a:lnTo>
                  <a:pt x="69891" y="178063"/>
                </a:lnTo>
                <a:lnTo>
                  <a:pt x="72276" y="181574"/>
                </a:lnTo>
                <a:lnTo>
                  <a:pt x="74819" y="184867"/>
                </a:lnTo>
                <a:lnTo>
                  <a:pt x="77467" y="188014"/>
                </a:lnTo>
                <a:lnTo>
                  <a:pt x="80185" y="191066"/>
                </a:lnTo>
                <a:lnTo>
                  <a:pt x="85744" y="196996"/>
                </a:lnTo>
                <a:lnTo>
                  <a:pt x="101079" y="212609"/>
                </a:lnTo>
                <a:lnTo>
                  <a:pt x="102594" y="213177"/>
                </a:lnTo>
                <a:lnTo>
                  <a:pt x="104556" y="213556"/>
                </a:lnTo>
                <a:lnTo>
                  <a:pt x="106816" y="213808"/>
                </a:lnTo>
                <a:lnTo>
                  <a:pt x="108323" y="214929"/>
                </a:lnTo>
                <a:lnTo>
                  <a:pt x="109328" y="216628"/>
                </a:lnTo>
                <a:lnTo>
                  <a:pt x="111337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93"/>
          <p:cNvSpPr/>
          <p:nvPr/>
        </p:nvSpPr>
        <p:spPr>
          <a:xfrm>
            <a:off x="1486402" y="3309029"/>
            <a:ext cx="248101" cy="287687"/>
          </a:xfrm>
          <a:custGeom>
            <a:avLst/>
            <a:gdLst/>
            <a:ahLst/>
            <a:cxnLst/>
            <a:rect l="0" t="0" r="0" b="0"/>
            <a:pathLst>
              <a:path w="248101" h="287687">
                <a:moveTo>
                  <a:pt x="128085" y="128543"/>
                </a:moveTo>
                <a:lnTo>
                  <a:pt x="128085" y="120324"/>
                </a:lnTo>
                <a:lnTo>
                  <a:pt x="121241" y="120040"/>
                </a:lnTo>
                <a:lnTo>
                  <a:pt x="90924" y="119971"/>
                </a:lnTo>
                <a:lnTo>
                  <a:pt x="88071" y="120924"/>
                </a:lnTo>
                <a:lnTo>
                  <a:pt x="82361" y="124521"/>
                </a:lnTo>
                <a:lnTo>
                  <a:pt x="78552" y="126815"/>
                </a:lnTo>
                <a:lnTo>
                  <a:pt x="74108" y="129296"/>
                </a:lnTo>
                <a:lnTo>
                  <a:pt x="64090" y="134592"/>
                </a:lnTo>
                <a:lnTo>
                  <a:pt x="53288" y="140122"/>
                </a:lnTo>
                <a:lnTo>
                  <a:pt x="48693" y="142930"/>
                </a:lnTo>
                <a:lnTo>
                  <a:pt x="41047" y="148590"/>
                </a:lnTo>
                <a:lnTo>
                  <a:pt x="34474" y="154280"/>
                </a:lnTo>
                <a:lnTo>
                  <a:pt x="31388" y="157131"/>
                </a:lnTo>
                <a:lnTo>
                  <a:pt x="25418" y="165379"/>
                </a:lnTo>
                <a:lnTo>
                  <a:pt x="22493" y="170245"/>
                </a:lnTo>
                <a:lnTo>
                  <a:pt x="16703" y="178193"/>
                </a:lnTo>
                <a:lnTo>
                  <a:pt x="10954" y="185852"/>
                </a:lnTo>
                <a:lnTo>
                  <a:pt x="8088" y="190562"/>
                </a:lnTo>
                <a:lnTo>
                  <a:pt x="5224" y="195606"/>
                </a:lnTo>
                <a:lnTo>
                  <a:pt x="2043" y="203751"/>
                </a:lnTo>
                <a:lnTo>
                  <a:pt x="629" y="211499"/>
                </a:lnTo>
                <a:lnTo>
                  <a:pt x="252" y="216232"/>
                </a:lnTo>
                <a:lnTo>
                  <a:pt x="0" y="221292"/>
                </a:lnTo>
                <a:lnTo>
                  <a:pt x="785" y="225619"/>
                </a:lnTo>
                <a:lnTo>
                  <a:pt x="4197" y="232965"/>
                </a:lnTo>
                <a:lnTo>
                  <a:pt x="11473" y="247007"/>
                </a:lnTo>
                <a:lnTo>
                  <a:pt x="14345" y="255171"/>
                </a:lnTo>
                <a:lnTo>
                  <a:pt x="15111" y="258682"/>
                </a:lnTo>
                <a:lnTo>
                  <a:pt x="18502" y="265122"/>
                </a:lnTo>
                <a:lnTo>
                  <a:pt x="25766" y="274104"/>
                </a:lnTo>
                <a:lnTo>
                  <a:pt x="28440" y="277019"/>
                </a:lnTo>
                <a:lnTo>
                  <a:pt x="31175" y="278962"/>
                </a:lnTo>
                <a:lnTo>
                  <a:pt x="36754" y="281121"/>
                </a:lnTo>
                <a:lnTo>
                  <a:pt x="42408" y="282080"/>
                </a:lnTo>
                <a:lnTo>
                  <a:pt x="45250" y="282336"/>
                </a:lnTo>
                <a:lnTo>
                  <a:pt x="48097" y="283459"/>
                </a:lnTo>
                <a:lnTo>
                  <a:pt x="53799" y="287247"/>
                </a:lnTo>
                <a:lnTo>
                  <a:pt x="56654" y="287686"/>
                </a:lnTo>
                <a:lnTo>
                  <a:pt x="59509" y="287026"/>
                </a:lnTo>
                <a:lnTo>
                  <a:pt x="65222" y="284705"/>
                </a:lnTo>
                <a:lnTo>
                  <a:pt x="70936" y="283673"/>
                </a:lnTo>
                <a:lnTo>
                  <a:pt x="73793" y="282446"/>
                </a:lnTo>
                <a:lnTo>
                  <a:pt x="79508" y="278542"/>
                </a:lnTo>
                <a:lnTo>
                  <a:pt x="85223" y="273632"/>
                </a:lnTo>
                <a:lnTo>
                  <a:pt x="91890" y="268275"/>
                </a:lnTo>
                <a:lnTo>
                  <a:pt x="96335" y="265512"/>
                </a:lnTo>
                <a:lnTo>
                  <a:pt x="101203" y="262719"/>
                </a:lnTo>
                <a:lnTo>
                  <a:pt x="105401" y="259903"/>
                </a:lnTo>
                <a:lnTo>
                  <a:pt x="112606" y="254235"/>
                </a:lnTo>
                <a:lnTo>
                  <a:pt x="118983" y="246001"/>
                </a:lnTo>
                <a:lnTo>
                  <a:pt x="122017" y="241138"/>
                </a:lnTo>
                <a:lnTo>
                  <a:pt x="127928" y="233195"/>
                </a:lnTo>
                <a:lnTo>
                  <a:pt x="133730" y="225538"/>
                </a:lnTo>
                <a:lnTo>
                  <a:pt x="136611" y="220829"/>
                </a:lnTo>
                <a:lnTo>
                  <a:pt x="139484" y="215784"/>
                </a:lnTo>
                <a:lnTo>
                  <a:pt x="145216" y="205100"/>
                </a:lnTo>
                <a:lnTo>
                  <a:pt x="156657" y="182718"/>
                </a:lnTo>
                <a:lnTo>
                  <a:pt x="158563" y="177042"/>
                </a:lnTo>
                <a:lnTo>
                  <a:pt x="159834" y="171353"/>
                </a:lnTo>
                <a:lnTo>
                  <a:pt x="160681" y="165656"/>
                </a:lnTo>
                <a:lnTo>
                  <a:pt x="162198" y="159953"/>
                </a:lnTo>
                <a:lnTo>
                  <a:pt x="164162" y="154245"/>
                </a:lnTo>
                <a:lnTo>
                  <a:pt x="166424" y="148535"/>
                </a:lnTo>
                <a:lnTo>
                  <a:pt x="167932" y="142824"/>
                </a:lnTo>
                <a:lnTo>
                  <a:pt x="168937" y="137111"/>
                </a:lnTo>
                <a:lnTo>
                  <a:pt x="169607" y="131397"/>
                </a:lnTo>
                <a:lnTo>
                  <a:pt x="172911" y="124731"/>
                </a:lnTo>
                <a:lnTo>
                  <a:pt x="177972" y="117429"/>
                </a:lnTo>
                <a:lnTo>
                  <a:pt x="184203" y="109704"/>
                </a:lnTo>
                <a:lnTo>
                  <a:pt x="188357" y="102649"/>
                </a:lnTo>
                <a:lnTo>
                  <a:pt x="191126" y="96040"/>
                </a:lnTo>
                <a:lnTo>
                  <a:pt x="192973" y="89730"/>
                </a:lnTo>
                <a:lnTo>
                  <a:pt x="194203" y="83617"/>
                </a:lnTo>
                <a:lnTo>
                  <a:pt x="195024" y="77637"/>
                </a:lnTo>
                <a:lnTo>
                  <a:pt x="195571" y="71746"/>
                </a:lnTo>
                <a:lnTo>
                  <a:pt x="194983" y="65913"/>
                </a:lnTo>
                <a:lnTo>
                  <a:pt x="193639" y="60120"/>
                </a:lnTo>
                <a:lnTo>
                  <a:pt x="191790" y="54353"/>
                </a:lnTo>
                <a:lnTo>
                  <a:pt x="187196" y="45405"/>
                </a:lnTo>
                <a:lnTo>
                  <a:pt x="181979" y="38253"/>
                </a:lnTo>
                <a:lnTo>
                  <a:pt x="176486" y="31899"/>
                </a:lnTo>
                <a:lnTo>
                  <a:pt x="170869" y="25900"/>
                </a:lnTo>
                <a:lnTo>
                  <a:pt x="159502" y="14288"/>
                </a:lnTo>
                <a:lnTo>
                  <a:pt x="155697" y="11415"/>
                </a:lnTo>
                <a:lnTo>
                  <a:pt x="151256" y="8548"/>
                </a:lnTo>
                <a:lnTo>
                  <a:pt x="146390" y="5684"/>
                </a:lnTo>
                <a:lnTo>
                  <a:pt x="142193" y="3774"/>
                </a:lnTo>
                <a:lnTo>
                  <a:pt x="134990" y="1653"/>
                </a:lnTo>
                <a:lnTo>
                  <a:pt x="128496" y="291"/>
                </a:lnTo>
                <a:lnTo>
                  <a:pt x="123550" y="55"/>
                </a:lnTo>
                <a:lnTo>
                  <a:pt x="125434" y="0"/>
                </a:lnTo>
                <a:lnTo>
                  <a:pt x="126318" y="938"/>
                </a:lnTo>
                <a:lnTo>
                  <a:pt x="126907" y="2515"/>
                </a:lnTo>
                <a:lnTo>
                  <a:pt x="127736" y="9287"/>
                </a:lnTo>
                <a:lnTo>
                  <a:pt x="127930" y="15533"/>
                </a:lnTo>
                <a:lnTo>
                  <a:pt x="128083" y="73460"/>
                </a:lnTo>
                <a:lnTo>
                  <a:pt x="129036" y="79438"/>
                </a:lnTo>
                <a:lnTo>
                  <a:pt x="130624" y="85329"/>
                </a:lnTo>
                <a:lnTo>
                  <a:pt x="132635" y="91161"/>
                </a:lnTo>
                <a:lnTo>
                  <a:pt x="131119" y="97907"/>
                </a:lnTo>
                <a:lnTo>
                  <a:pt x="127250" y="105261"/>
                </a:lnTo>
                <a:lnTo>
                  <a:pt x="121813" y="113022"/>
                </a:lnTo>
                <a:lnTo>
                  <a:pt x="120094" y="121053"/>
                </a:lnTo>
                <a:lnTo>
                  <a:pt x="120853" y="129265"/>
                </a:lnTo>
                <a:lnTo>
                  <a:pt x="123263" y="137597"/>
                </a:lnTo>
                <a:lnTo>
                  <a:pt x="124870" y="145056"/>
                </a:lnTo>
                <a:lnTo>
                  <a:pt x="125942" y="151934"/>
                </a:lnTo>
                <a:lnTo>
                  <a:pt x="126656" y="158425"/>
                </a:lnTo>
                <a:lnTo>
                  <a:pt x="129037" y="165609"/>
                </a:lnTo>
                <a:lnTo>
                  <a:pt x="132530" y="173256"/>
                </a:lnTo>
                <a:lnTo>
                  <a:pt x="144007" y="195131"/>
                </a:lnTo>
                <a:lnTo>
                  <a:pt x="156418" y="219590"/>
                </a:lnTo>
                <a:lnTo>
                  <a:pt x="159356" y="224484"/>
                </a:lnTo>
                <a:lnTo>
                  <a:pt x="165161" y="232461"/>
                </a:lnTo>
                <a:lnTo>
                  <a:pt x="170916" y="239181"/>
                </a:lnTo>
                <a:lnTo>
                  <a:pt x="176648" y="245343"/>
                </a:lnTo>
                <a:lnTo>
                  <a:pt x="182371" y="251257"/>
                </a:lnTo>
                <a:lnTo>
                  <a:pt x="186183" y="253215"/>
                </a:lnTo>
                <a:lnTo>
                  <a:pt x="190629" y="254520"/>
                </a:lnTo>
                <a:lnTo>
                  <a:pt x="195499" y="255390"/>
                </a:lnTo>
                <a:lnTo>
                  <a:pt x="198745" y="256923"/>
                </a:lnTo>
                <a:lnTo>
                  <a:pt x="200909" y="258897"/>
                </a:lnTo>
                <a:lnTo>
                  <a:pt x="202352" y="261166"/>
                </a:lnTo>
                <a:lnTo>
                  <a:pt x="204266" y="262678"/>
                </a:lnTo>
                <a:lnTo>
                  <a:pt x="206495" y="263687"/>
                </a:lnTo>
                <a:lnTo>
                  <a:pt x="208933" y="264359"/>
                </a:lnTo>
                <a:lnTo>
                  <a:pt x="212464" y="263854"/>
                </a:lnTo>
                <a:lnTo>
                  <a:pt x="216723" y="262566"/>
                </a:lnTo>
                <a:lnTo>
                  <a:pt x="221467" y="260754"/>
                </a:lnTo>
                <a:lnTo>
                  <a:pt x="225582" y="259546"/>
                </a:lnTo>
                <a:lnTo>
                  <a:pt x="232695" y="258204"/>
                </a:lnTo>
                <a:lnTo>
                  <a:pt x="239031" y="257608"/>
                </a:lnTo>
                <a:lnTo>
                  <a:pt x="248100" y="2571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94"/>
          <p:cNvSpPr/>
          <p:nvPr/>
        </p:nvSpPr>
        <p:spPr>
          <a:xfrm>
            <a:off x="1828913" y="3377565"/>
            <a:ext cx="205627" cy="34290"/>
          </a:xfrm>
          <a:custGeom>
            <a:avLst/>
            <a:gdLst/>
            <a:ahLst/>
            <a:cxnLst/>
            <a:rect l="0" t="0" r="0" b="0"/>
            <a:pathLst>
              <a:path w="205627" h="34290">
                <a:moveTo>
                  <a:pt x="25604" y="34289"/>
                </a:moveTo>
                <a:lnTo>
                  <a:pt x="0" y="34289"/>
                </a:lnTo>
                <a:lnTo>
                  <a:pt x="48658" y="34289"/>
                </a:lnTo>
                <a:lnTo>
                  <a:pt x="54308" y="33337"/>
                </a:lnTo>
                <a:lnTo>
                  <a:pt x="59980" y="31750"/>
                </a:lnTo>
                <a:lnTo>
                  <a:pt x="65666" y="29739"/>
                </a:lnTo>
                <a:lnTo>
                  <a:pt x="71362" y="28398"/>
                </a:lnTo>
                <a:lnTo>
                  <a:pt x="77065" y="27505"/>
                </a:lnTo>
                <a:lnTo>
                  <a:pt x="82771" y="26909"/>
                </a:lnTo>
                <a:lnTo>
                  <a:pt x="88480" y="25559"/>
                </a:lnTo>
                <a:lnTo>
                  <a:pt x="94192" y="23707"/>
                </a:lnTo>
                <a:lnTo>
                  <a:pt x="99904" y="21519"/>
                </a:lnTo>
                <a:lnTo>
                  <a:pt x="105617" y="19109"/>
                </a:lnTo>
                <a:lnTo>
                  <a:pt x="111331" y="16549"/>
                </a:lnTo>
                <a:lnTo>
                  <a:pt x="117045" y="13890"/>
                </a:lnTo>
                <a:lnTo>
                  <a:pt x="122760" y="12118"/>
                </a:lnTo>
                <a:lnTo>
                  <a:pt x="128475" y="10936"/>
                </a:lnTo>
                <a:lnTo>
                  <a:pt x="134189" y="10148"/>
                </a:lnTo>
                <a:lnTo>
                  <a:pt x="139904" y="8670"/>
                </a:lnTo>
                <a:lnTo>
                  <a:pt x="145619" y="6733"/>
                </a:lnTo>
                <a:lnTo>
                  <a:pt x="151334" y="4488"/>
                </a:lnTo>
                <a:lnTo>
                  <a:pt x="156097" y="2992"/>
                </a:lnTo>
                <a:lnTo>
                  <a:pt x="160224" y="1994"/>
                </a:lnTo>
                <a:lnTo>
                  <a:pt x="163928" y="1329"/>
                </a:lnTo>
                <a:lnTo>
                  <a:pt x="167350" y="886"/>
                </a:lnTo>
                <a:lnTo>
                  <a:pt x="173692" y="393"/>
                </a:lnTo>
                <a:lnTo>
                  <a:pt x="182226" y="175"/>
                </a:lnTo>
                <a:lnTo>
                  <a:pt x="20562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95"/>
          <p:cNvSpPr/>
          <p:nvPr/>
        </p:nvSpPr>
        <p:spPr>
          <a:xfrm>
            <a:off x="1826342" y="3437572"/>
            <a:ext cx="191053" cy="34186"/>
          </a:xfrm>
          <a:custGeom>
            <a:avLst/>
            <a:gdLst/>
            <a:ahLst/>
            <a:cxnLst/>
            <a:rect l="0" t="0" r="0" b="0"/>
            <a:pathLst>
              <a:path w="191053" h="34186">
                <a:moveTo>
                  <a:pt x="11030" y="25718"/>
                </a:moveTo>
                <a:lnTo>
                  <a:pt x="0" y="25718"/>
                </a:lnTo>
                <a:lnTo>
                  <a:pt x="2314" y="25718"/>
                </a:lnTo>
                <a:lnTo>
                  <a:pt x="2361" y="26670"/>
                </a:lnTo>
                <a:lnTo>
                  <a:pt x="2415" y="30269"/>
                </a:lnTo>
                <a:lnTo>
                  <a:pt x="3381" y="31609"/>
                </a:lnTo>
                <a:lnTo>
                  <a:pt x="4979" y="32503"/>
                </a:lnTo>
                <a:lnTo>
                  <a:pt x="9835" y="33937"/>
                </a:lnTo>
                <a:lnTo>
                  <a:pt x="15227" y="34185"/>
                </a:lnTo>
                <a:lnTo>
                  <a:pt x="18590" y="33268"/>
                </a:lnTo>
                <a:lnTo>
                  <a:pt x="22738" y="31703"/>
                </a:lnTo>
                <a:lnTo>
                  <a:pt x="27408" y="29708"/>
                </a:lnTo>
                <a:lnTo>
                  <a:pt x="31473" y="28378"/>
                </a:lnTo>
                <a:lnTo>
                  <a:pt x="35137" y="27491"/>
                </a:lnTo>
                <a:lnTo>
                  <a:pt x="38531" y="26900"/>
                </a:lnTo>
                <a:lnTo>
                  <a:pt x="42699" y="26506"/>
                </a:lnTo>
                <a:lnTo>
                  <a:pt x="47383" y="26243"/>
                </a:lnTo>
                <a:lnTo>
                  <a:pt x="52410" y="26068"/>
                </a:lnTo>
                <a:lnTo>
                  <a:pt x="57667" y="24999"/>
                </a:lnTo>
                <a:lnTo>
                  <a:pt x="63076" y="23333"/>
                </a:lnTo>
                <a:lnTo>
                  <a:pt x="68587" y="21271"/>
                </a:lnTo>
                <a:lnTo>
                  <a:pt x="73214" y="19896"/>
                </a:lnTo>
                <a:lnTo>
                  <a:pt x="77251" y="18979"/>
                </a:lnTo>
                <a:lnTo>
                  <a:pt x="80895" y="18368"/>
                </a:lnTo>
                <a:lnTo>
                  <a:pt x="85229" y="17007"/>
                </a:lnTo>
                <a:lnTo>
                  <a:pt x="90024" y="15149"/>
                </a:lnTo>
                <a:lnTo>
                  <a:pt x="95125" y="12956"/>
                </a:lnTo>
                <a:lnTo>
                  <a:pt x="100431" y="11495"/>
                </a:lnTo>
                <a:lnTo>
                  <a:pt x="105873" y="10521"/>
                </a:lnTo>
                <a:lnTo>
                  <a:pt x="111406" y="9871"/>
                </a:lnTo>
                <a:lnTo>
                  <a:pt x="116047" y="9438"/>
                </a:lnTo>
                <a:lnTo>
                  <a:pt x="120094" y="9150"/>
                </a:lnTo>
                <a:lnTo>
                  <a:pt x="123744" y="8958"/>
                </a:lnTo>
                <a:lnTo>
                  <a:pt x="128083" y="7876"/>
                </a:lnTo>
                <a:lnTo>
                  <a:pt x="132880" y="6204"/>
                </a:lnTo>
                <a:lnTo>
                  <a:pt x="137984" y="4136"/>
                </a:lnTo>
                <a:lnTo>
                  <a:pt x="143291" y="2757"/>
                </a:lnTo>
                <a:lnTo>
                  <a:pt x="148734" y="1838"/>
                </a:lnTo>
                <a:lnTo>
                  <a:pt x="154267" y="1225"/>
                </a:lnTo>
                <a:lnTo>
                  <a:pt x="158909" y="817"/>
                </a:lnTo>
                <a:lnTo>
                  <a:pt x="162956" y="545"/>
                </a:lnTo>
                <a:lnTo>
                  <a:pt x="166607" y="363"/>
                </a:lnTo>
                <a:lnTo>
                  <a:pt x="175743" y="161"/>
                </a:lnTo>
                <a:lnTo>
                  <a:pt x="19105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96"/>
          <p:cNvSpPr/>
          <p:nvPr/>
        </p:nvSpPr>
        <p:spPr>
          <a:xfrm>
            <a:off x="2103128" y="3292192"/>
            <a:ext cx="94290" cy="171099"/>
          </a:xfrm>
          <a:custGeom>
            <a:avLst/>
            <a:gdLst/>
            <a:ahLst/>
            <a:cxnLst/>
            <a:rect l="0" t="0" r="0" b="0"/>
            <a:pathLst>
              <a:path w="94290" h="171099">
                <a:moveTo>
                  <a:pt x="8564" y="8220"/>
                </a:moveTo>
                <a:lnTo>
                  <a:pt x="4013" y="8220"/>
                </a:lnTo>
                <a:lnTo>
                  <a:pt x="2672" y="7267"/>
                </a:lnTo>
                <a:lnTo>
                  <a:pt x="1779" y="5680"/>
                </a:lnTo>
                <a:lnTo>
                  <a:pt x="96" y="0"/>
                </a:lnTo>
                <a:lnTo>
                  <a:pt x="23" y="4303"/>
                </a:lnTo>
                <a:lnTo>
                  <a:pt x="0" y="7060"/>
                </a:lnTo>
                <a:lnTo>
                  <a:pt x="2536" y="10244"/>
                </a:lnTo>
                <a:lnTo>
                  <a:pt x="7373" y="15499"/>
                </a:lnTo>
                <a:lnTo>
                  <a:pt x="8035" y="18758"/>
                </a:lnTo>
                <a:lnTo>
                  <a:pt x="8211" y="20960"/>
                </a:lnTo>
                <a:lnTo>
                  <a:pt x="9281" y="23381"/>
                </a:lnTo>
                <a:lnTo>
                  <a:pt x="10947" y="25948"/>
                </a:lnTo>
                <a:lnTo>
                  <a:pt x="13010" y="28611"/>
                </a:lnTo>
                <a:lnTo>
                  <a:pt x="15338" y="31339"/>
                </a:lnTo>
                <a:lnTo>
                  <a:pt x="17842" y="34110"/>
                </a:lnTo>
                <a:lnTo>
                  <a:pt x="20465" y="36910"/>
                </a:lnTo>
                <a:lnTo>
                  <a:pt x="22213" y="39729"/>
                </a:lnTo>
                <a:lnTo>
                  <a:pt x="23378" y="42561"/>
                </a:lnTo>
                <a:lnTo>
                  <a:pt x="24155" y="45402"/>
                </a:lnTo>
                <a:lnTo>
                  <a:pt x="26578" y="48248"/>
                </a:lnTo>
                <a:lnTo>
                  <a:pt x="30098" y="51098"/>
                </a:lnTo>
                <a:lnTo>
                  <a:pt x="34350" y="53950"/>
                </a:lnTo>
                <a:lnTo>
                  <a:pt x="38137" y="57757"/>
                </a:lnTo>
                <a:lnTo>
                  <a:pt x="41615" y="62200"/>
                </a:lnTo>
                <a:lnTo>
                  <a:pt x="44885" y="67066"/>
                </a:lnTo>
                <a:lnTo>
                  <a:pt x="48018" y="71263"/>
                </a:lnTo>
                <a:lnTo>
                  <a:pt x="51059" y="75014"/>
                </a:lnTo>
                <a:lnTo>
                  <a:pt x="54039" y="78467"/>
                </a:lnTo>
                <a:lnTo>
                  <a:pt x="56978" y="82674"/>
                </a:lnTo>
                <a:lnTo>
                  <a:pt x="59890" y="87383"/>
                </a:lnTo>
                <a:lnTo>
                  <a:pt x="62784" y="92428"/>
                </a:lnTo>
                <a:lnTo>
                  <a:pt x="65666" y="96744"/>
                </a:lnTo>
                <a:lnTo>
                  <a:pt x="68539" y="100574"/>
                </a:lnTo>
                <a:lnTo>
                  <a:pt x="71407" y="104079"/>
                </a:lnTo>
                <a:lnTo>
                  <a:pt x="74272" y="107369"/>
                </a:lnTo>
                <a:lnTo>
                  <a:pt x="77135" y="110514"/>
                </a:lnTo>
                <a:lnTo>
                  <a:pt x="79995" y="113564"/>
                </a:lnTo>
                <a:lnTo>
                  <a:pt x="79045" y="117502"/>
                </a:lnTo>
                <a:lnTo>
                  <a:pt x="75554" y="122032"/>
                </a:lnTo>
                <a:lnTo>
                  <a:pt x="70369" y="126957"/>
                </a:lnTo>
                <a:lnTo>
                  <a:pt x="66912" y="131193"/>
                </a:lnTo>
                <a:lnTo>
                  <a:pt x="64608" y="134970"/>
                </a:lnTo>
                <a:lnTo>
                  <a:pt x="63072" y="138440"/>
                </a:lnTo>
                <a:lnTo>
                  <a:pt x="63000" y="141706"/>
                </a:lnTo>
                <a:lnTo>
                  <a:pt x="63905" y="144835"/>
                </a:lnTo>
                <a:lnTo>
                  <a:pt x="65460" y="147875"/>
                </a:lnTo>
                <a:lnTo>
                  <a:pt x="66497" y="150853"/>
                </a:lnTo>
                <a:lnTo>
                  <a:pt x="67189" y="153791"/>
                </a:lnTo>
                <a:lnTo>
                  <a:pt x="67650" y="156703"/>
                </a:lnTo>
                <a:lnTo>
                  <a:pt x="68909" y="158643"/>
                </a:lnTo>
                <a:lnTo>
                  <a:pt x="70702" y="159937"/>
                </a:lnTo>
                <a:lnTo>
                  <a:pt x="72849" y="160800"/>
                </a:lnTo>
                <a:lnTo>
                  <a:pt x="75233" y="162328"/>
                </a:lnTo>
                <a:lnTo>
                  <a:pt x="77775" y="164298"/>
                </a:lnTo>
                <a:lnTo>
                  <a:pt x="85579" y="170980"/>
                </a:lnTo>
                <a:lnTo>
                  <a:pt x="88195" y="171045"/>
                </a:lnTo>
                <a:lnTo>
                  <a:pt x="94289" y="1710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97"/>
          <p:cNvSpPr/>
          <p:nvPr/>
        </p:nvSpPr>
        <p:spPr>
          <a:xfrm>
            <a:off x="2244179" y="3231832"/>
            <a:ext cx="182968" cy="196770"/>
          </a:xfrm>
          <a:custGeom>
            <a:avLst/>
            <a:gdLst/>
            <a:ahLst/>
            <a:cxnLst/>
            <a:rect l="0" t="0" r="0" b="0"/>
            <a:pathLst>
              <a:path w="182968" h="196770">
                <a:moveTo>
                  <a:pt x="73253" y="25718"/>
                </a:moveTo>
                <a:lnTo>
                  <a:pt x="73253" y="12947"/>
                </a:lnTo>
                <a:lnTo>
                  <a:pt x="72300" y="11489"/>
                </a:lnTo>
                <a:lnTo>
                  <a:pt x="70713" y="10517"/>
                </a:lnTo>
                <a:lnTo>
                  <a:pt x="68702" y="9869"/>
                </a:lnTo>
                <a:lnTo>
                  <a:pt x="67361" y="8484"/>
                </a:lnTo>
                <a:lnTo>
                  <a:pt x="66468" y="6609"/>
                </a:lnTo>
                <a:lnTo>
                  <a:pt x="65872" y="4406"/>
                </a:lnTo>
                <a:lnTo>
                  <a:pt x="64522" y="2937"/>
                </a:lnTo>
                <a:lnTo>
                  <a:pt x="62670" y="1958"/>
                </a:lnTo>
                <a:lnTo>
                  <a:pt x="60483" y="1305"/>
                </a:lnTo>
                <a:lnTo>
                  <a:pt x="58072" y="1823"/>
                </a:lnTo>
                <a:lnTo>
                  <a:pt x="52854" y="4938"/>
                </a:lnTo>
                <a:lnTo>
                  <a:pt x="51081" y="7102"/>
                </a:lnTo>
                <a:lnTo>
                  <a:pt x="49899" y="9497"/>
                </a:lnTo>
                <a:lnTo>
                  <a:pt x="49111" y="12046"/>
                </a:lnTo>
                <a:lnTo>
                  <a:pt x="46681" y="13746"/>
                </a:lnTo>
                <a:lnTo>
                  <a:pt x="43156" y="14879"/>
                </a:lnTo>
                <a:lnTo>
                  <a:pt x="38901" y="15635"/>
                </a:lnTo>
                <a:lnTo>
                  <a:pt x="35111" y="17090"/>
                </a:lnTo>
                <a:lnTo>
                  <a:pt x="31633" y="19014"/>
                </a:lnTo>
                <a:lnTo>
                  <a:pt x="28361" y="21248"/>
                </a:lnTo>
                <a:lnTo>
                  <a:pt x="25228" y="23690"/>
                </a:lnTo>
                <a:lnTo>
                  <a:pt x="22186" y="26271"/>
                </a:lnTo>
                <a:lnTo>
                  <a:pt x="19206" y="28944"/>
                </a:lnTo>
                <a:lnTo>
                  <a:pt x="17219" y="31679"/>
                </a:lnTo>
                <a:lnTo>
                  <a:pt x="15011" y="37257"/>
                </a:lnTo>
                <a:lnTo>
                  <a:pt x="11491" y="42911"/>
                </a:lnTo>
                <a:lnTo>
                  <a:pt x="6020" y="49751"/>
                </a:lnTo>
                <a:lnTo>
                  <a:pt x="521" y="55487"/>
                </a:lnTo>
                <a:lnTo>
                  <a:pt x="0" y="57946"/>
                </a:lnTo>
                <a:lnTo>
                  <a:pt x="605" y="60538"/>
                </a:lnTo>
                <a:lnTo>
                  <a:pt x="1961" y="63219"/>
                </a:lnTo>
                <a:lnTo>
                  <a:pt x="3818" y="65006"/>
                </a:lnTo>
                <a:lnTo>
                  <a:pt x="6008" y="66197"/>
                </a:lnTo>
                <a:lnTo>
                  <a:pt x="8420" y="66992"/>
                </a:lnTo>
                <a:lnTo>
                  <a:pt x="10029" y="68473"/>
                </a:lnTo>
                <a:lnTo>
                  <a:pt x="11101" y="70414"/>
                </a:lnTo>
                <a:lnTo>
                  <a:pt x="11816" y="72660"/>
                </a:lnTo>
                <a:lnTo>
                  <a:pt x="14197" y="74158"/>
                </a:lnTo>
                <a:lnTo>
                  <a:pt x="17690" y="75156"/>
                </a:lnTo>
                <a:lnTo>
                  <a:pt x="21924" y="75821"/>
                </a:lnTo>
                <a:lnTo>
                  <a:pt x="25698" y="76265"/>
                </a:lnTo>
                <a:lnTo>
                  <a:pt x="29167" y="76561"/>
                </a:lnTo>
                <a:lnTo>
                  <a:pt x="32433" y="76758"/>
                </a:lnTo>
                <a:lnTo>
                  <a:pt x="36514" y="77842"/>
                </a:lnTo>
                <a:lnTo>
                  <a:pt x="41141" y="79517"/>
                </a:lnTo>
                <a:lnTo>
                  <a:pt x="46130" y="81587"/>
                </a:lnTo>
                <a:lnTo>
                  <a:pt x="51361" y="82966"/>
                </a:lnTo>
                <a:lnTo>
                  <a:pt x="56753" y="83886"/>
                </a:lnTo>
                <a:lnTo>
                  <a:pt x="62253" y="84499"/>
                </a:lnTo>
                <a:lnTo>
                  <a:pt x="68777" y="84908"/>
                </a:lnTo>
                <a:lnTo>
                  <a:pt x="83646" y="85362"/>
                </a:lnTo>
                <a:lnTo>
                  <a:pt x="90659" y="86435"/>
                </a:lnTo>
                <a:lnTo>
                  <a:pt x="97240" y="88104"/>
                </a:lnTo>
                <a:lnTo>
                  <a:pt x="103532" y="90168"/>
                </a:lnTo>
                <a:lnTo>
                  <a:pt x="109631" y="92497"/>
                </a:lnTo>
                <a:lnTo>
                  <a:pt x="115603" y="95002"/>
                </a:lnTo>
                <a:lnTo>
                  <a:pt x="121489" y="97625"/>
                </a:lnTo>
                <a:lnTo>
                  <a:pt x="126365" y="99373"/>
                </a:lnTo>
                <a:lnTo>
                  <a:pt x="130568" y="100539"/>
                </a:lnTo>
                <a:lnTo>
                  <a:pt x="134323" y="101316"/>
                </a:lnTo>
                <a:lnTo>
                  <a:pt x="138731" y="102786"/>
                </a:lnTo>
                <a:lnTo>
                  <a:pt x="143575" y="104719"/>
                </a:lnTo>
                <a:lnTo>
                  <a:pt x="148710" y="106961"/>
                </a:lnTo>
                <a:lnTo>
                  <a:pt x="153085" y="109407"/>
                </a:lnTo>
                <a:lnTo>
                  <a:pt x="156954" y="111991"/>
                </a:lnTo>
                <a:lnTo>
                  <a:pt x="160486" y="114666"/>
                </a:lnTo>
                <a:lnTo>
                  <a:pt x="163794" y="117401"/>
                </a:lnTo>
                <a:lnTo>
                  <a:pt x="166951" y="120178"/>
                </a:lnTo>
                <a:lnTo>
                  <a:pt x="170008" y="122981"/>
                </a:lnTo>
                <a:lnTo>
                  <a:pt x="175945" y="128636"/>
                </a:lnTo>
                <a:lnTo>
                  <a:pt x="178862" y="131477"/>
                </a:lnTo>
                <a:lnTo>
                  <a:pt x="180807" y="134324"/>
                </a:lnTo>
                <a:lnTo>
                  <a:pt x="182967" y="140027"/>
                </a:lnTo>
                <a:lnTo>
                  <a:pt x="182591" y="143834"/>
                </a:lnTo>
                <a:lnTo>
                  <a:pt x="181387" y="148277"/>
                </a:lnTo>
                <a:lnTo>
                  <a:pt x="179632" y="153144"/>
                </a:lnTo>
                <a:lnTo>
                  <a:pt x="177510" y="157341"/>
                </a:lnTo>
                <a:lnTo>
                  <a:pt x="175143" y="161091"/>
                </a:lnTo>
                <a:lnTo>
                  <a:pt x="172612" y="164544"/>
                </a:lnTo>
                <a:lnTo>
                  <a:pt x="169972" y="167799"/>
                </a:lnTo>
                <a:lnTo>
                  <a:pt x="167260" y="170921"/>
                </a:lnTo>
                <a:lnTo>
                  <a:pt x="164499" y="173955"/>
                </a:lnTo>
                <a:lnTo>
                  <a:pt x="160754" y="176930"/>
                </a:lnTo>
                <a:lnTo>
                  <a:pt x="156352" y="179866"/>
                </a:lnTo>
                <a:lnTo>
                  <a:pt x="151512" y="182775"/>
                </a:lnTo>
                <a:lnTo>
                  <a:pt x="147333" y="184716"/>
                </a:lnTo>
                <a:lnTo>
                  <a:pt x="143595" y="186009"/>
                </a:lnTo>
                <a:lnTo>
                  <a:pt x="140150" y="186871"/>
                </a:lnTo>
                <a:lnTo>
                  <a:pt x="112548" y="192635"/>
                </a:lnTo>
                <a:lnTo>
                  <a:pt x="103259" y="194146"/>
                </a:lnTo>
                <a:lnTo>
                  <a:pt x="95162" y="195153"/>
                </a:lnTo>
                <a:lnTo>
                  <a:pt x="87859" y="195825"/>
                </a:lnTo>
                <a:lnTo>
                  <a:pt x="81085" y="196272"/>
                </a:lnTo>
                <a:lnTo>
                  <a:pt x="74665" y="196571"/>
                </a:lnTo>
                <a:lnTo>
                  <a:pt x="68479" y="196769"/>
                </a:lnTo>
                <a:lnTo>
                  <a:pt x="67213" y="195950"/>
                </a:lnTo>
                <a:lnTo>
                  <a:pt x="69226" y="194451"/>
                </a:lnTo>
                <a:lnTo>
                  <a:pt x="73426" y="192499"/>
                </a:lnTo>
                <a:lnTo>
                  <a:pt x="74321" y="190245"/>
                </a:lnTo>
                <a:lnTo>
                  <a:pt x="73012" y="187790"/>
                </a:lnTo>
                <a:lnTo>
                  <a:pt x="66326" y="181557"/>
                </a:lnTo>
                <a:lnTo>
                  <a:pt x="62872" y="175625"/>
                </a:lnTo>
                <a:lnTo>
                  <a:pt x="60617" y="171376"/>
                </a:lnTo>
                <a:lnTo>
                  <a:pt x="59114" y="167591"/>
                </a:lnTo>
                <a:lnTo>
                  <a:pt x="58112" y="164114"/>
                </a:lnTo>
                <a:lnTo>
                  <a:pt x="57444" y="160845"/>
                </a:lnTo>
                <a:lnTo>
                  <a:pt x="56046" y="156760"/>
                </a:lnTo>
                <a:lnTo>
                  <a:pt x="54162" y="152131"/>
                </a:lnTo>
                <a:lnTo>
                  <a:pt x="51953" y="147141"/>
                </a:lnTo>
                <a:lnTo>
                  <a:pt x="50480" y="142862"/>
                </a:lnTo>
                <a:lnTo>
                  <a:pt x="49499" y="139056"/>
                </a:lnTo>
                <a:lnTo>
                  <a:pt x="48844" y="135567"/>
                </a:lnTo>
                <a:lnTo>
                  <a:pt x="48408" y="131335"/>
                </a:lnTo>
                <a:lnTo>
                  <a:pt x="48117" y="126609"/>
                </a:lnTo>
                <a:lnTo>
                  <a:pt x="47794" y="116279"/>
                </a:lnTo>
                <a:lnTo>
                  <a:pt x="47650" y="105337"/>
                </a:lnTo>
                <a:lnTo>
                  <a:pt x="48565" y="100705"/>
                </a:lnTo>
                <a:lnTo>
                  <a:pt x="50126" y="96664"/>
                </a:lnTo>
                <a:lnTo>
                  <a:pt x="52120" y="93018"/>
                </a:lnTo>
                <a:lnTo>
                  <a:pt x="53449" y="88682"/>
                </a:lnTo>
                <a:lnTo>
                  <a:pt x="54336" y="83886"/>
                </a:lnTo>
                <a:lnTo>
                  <a:pt x="54926" y="78784"/>
                </a:lnTo>
                <a:lnTo>
                  <a:pt x="55320" y="73478"/>
                </a:lnTo>
                <a:lnTo>
                  <a:pt x="55583" y="68035"/>
                </a:lnTo>
                <a:lnTo>
                  <a:pt x="55758" y="62502"/>
                </a:lnTo>
                <a:lnTo>
                  <a:pt x="56827" y="57860"/>
                </a:lnTo>
                <a:lnTo>
                  <a:pt x="58493" y="53813"/>
                </a:lnTo>
                <a:lnTo>
                  <a:pt x="60555" y="50163"/>
                </a:lnTo>
                <a:lnTo>
                  <a:pt x="62883" y="46777"/>
                </a:lnTo>
                <a:lnTo>
                  <a:pt x="65387" y="43567"/>
                </a:lnTo>
                <a:lnTo>
                  <a:pt x="70710" y="37461"/>
                </a:lnTo>
                <a:lnTo>
                  <a:pt x="76250" y="31572"/>
                </a:lnTo>
                <a:lnTo>
                  <a:pt x="84724" y="22901"/>
                </a:lnTo>
                <a:lnTo>
                  <a:pt x="86616" y="20030"/>
                </a:lnTo>
                <a:lnTo>
                  <a:pt x="88717" y="14300"/>
                </a:lnTo>
                <a:lnTo>
                  <a:pt x="92191" y="8578"/>
                </a:lnTo>
                <a:lnTo>
                  <a:pt x="9897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98"/>
          <p:cNvSpPr/>
          <p:nvPr/>
        </p:nvSpPr>
        <p:spPr>
          <a:xfrm>
            <a:off x="2514602" y="3180397"/>
            <a:ext cx="179484" cy="152973"/>
          </a:xfrm>
          <a:custGeom>
            <a:avLst/>
            <a:gdLst/>
            <a:ahLst/>
            <a:cxnLst/>
            <a:rect l="0" t="0" r="0" b="0"/>
            <a:pathLst>
              <a:path w="179484" h="152973">
                <a:moveTo>
                  <a:pt x="25715" y="0"/>
                </a:moveTo>
                <a:lnTo>
                  <a:pt x="21164" y="0"/>
                </a:lnTo>
                <a:lnTo>
                  <a:pt x="20776" y="953"/>
                </a:lnTo>
                <a:lnTo>
                  <a:pt x="21470" y="2540"/>
                </a:lnTo>
                <a:lnTo>
                  <a:pt x="22885" y="4551"/>
                </a:lnTo>
                <a:lnTo>
                  <a:pt x="22876" y="5892"/>
                </a:lnTo>
                <a:lnTo>
                  <a:pt x="21917" y="6785"/>
                </a:lnTo>
                <a:lnTo>
                  <a:pt x="18086" y="8220"/>
                </a:lnTo>
                <a:lnTo>
                  <a:pt x="17771" y="9290"/>
                </a:lnTo>
                <a:lnTo>
                  <a:pt x="17422" y="13019"/>
                </a:lnTo>
                <a:lnTo>
                  <a:pt x="16376" y="15347"/>
                </a:lnTo>
                <a:lnTo>
                  <a:pt x="14727" y="17851"/>
                </a:lnTo>
                <a:lnTo>
                  <a:pt x="12675" y="20473"/>
                </a:lnTo>
                <a:lnTo>
                  <a:pt x="11306" y="23174"/>
                </a:lnTo>
                <a:lnTo>
                  <a:pt x="10394" y="25927"/>
                </a:lnTo>
                <a:lnTo>
                  <a:pt x="9786" y="28715"/>
                </a:lnTo>
                <a:lnTo>
                  <a:pt x="8428" y="32478"/>
                </a:lnTo>
                <a:lnTo>
                  <a:pt x="6570" y="36892"/>
                </a:lnTo>
                <a:lnTo>
                  <a:pt x="4379" y="41740"/>
                </a:lnTo>
                <a:lnTo>
                  <a:pt x="2919" y="45924"/>
                </a:lnTo>
                <a:lnTo>
                  <a:pt x="1945" y="49666"/>
                </a:lnTo>
                <a:lnTo>
                  <a:pt x="1296" y="53113"/>
                </a:lnTo>
                <a:lnTo>
                  <a:pt x="863" y="57316"/>
                </a:lnTo>
                <a:lnTo>
                  <a:pt x="575" y="62024"/>
                </a:lnTo>
                <a:lnTo>
                  <a:pt x="254" y="71381"/>
                </a:lnTo>
                <a:lnTo>
                  <a:pt x="74" y="82004"/>
                </a:lnTo>
                <a:lnTo>
                  <a:pt x="0" y="105694"/>
                </a:lnTo>
                <a:lnTo>
                  <a:pt x="952" y="109515"/>
                </a:lnTo>
                <a:lnTo>
                  <a:pt x="2539" y="113968"/>
                </a:lnTo>
                <a:lnTo>
                  <a:pt x="4549" y="118841"/>
                </a:lnTo>
                <a:lnTo>
                  <a:pt x="6842" y="122090"/>
                </a:lnTo>
                <a:lnTo>
                  <a:pt x="9323" y="124256"/>
                </a:lnTo>
                <a:lnTo>
                  <a:pt x="14620" y="127615"/>
                </a:lnTo>
                <a:lnTo>
                  <a:pt x="20149" y="132283"/>
                </a:lnTo>
                <a:lnTo>
                  <a:pt x="22957" y="134861"/>
                </a:lnTo>
                <a:lnTo>
                  <a:pt x="28617" y="140266"/>
                </a:lnTo>
                <a:lnTo>
                  <a:pt x="32412" y="142088"/>
                </a:lnTo>
                <a:lnTo>
                  <a:pt x="36847" y="143303"/>
                </a:lnTo>
                <a:lnTo>
                  <a:pt x="41709" y="144113"/>
                </a:lnTo>
                <a:lnTo>
                  <a:pt x="45902" y="145605"/>
                </a:lnTo>
                <a:lnTo>
                  <a:pt x="49651" y="147552"/>
                </a:lnTo>
                <a:lnTo>
                  <a:pt x="53102" y="149803"/>
                </a:lnTo>
                <a:lnTo>
                  <a:pt x="57308" y="151304"/>
                </a:lnTo>
                <a:lnTo>
                  <a:pt x="62017" y="152305"/>
                </a:lnTo>
                <a:lnTo>
                  <a:pt x="67061" y="152972"/>
                </a:lnTo>
                <a:lnTo>
                  <a:pt x="71377" y="152463"/>
                </a:lnTo>
                <a:lnTo>
                  <a:pt x="75206" y="151172"/>
                </a:lnTo>
                <a:lnTo>
                  <a:pt x="78711" y="149359"/>
                </a:lnTo>
                <a:lnTo>
                  <a:pt x="82953" y="148150"/>
                </a:lnTo>
                <a:lnTo>
                  <a:pt x="87687" y="147344"/>
                </a:lnTo>
                <a:lnTo>
                  <a:pt x="92747" y="146807"/>
                </a:lnTo>
                <a:lnTo>
                  <a:pt x="98025" y="145496"/>
                </a:lnTo>
                <a:lnTo>
                  <a:pt x="103450" y="143670"/>
                </a:lnTo>
                <a:lnTo>
                  <a:pt x="108970" y="141500"/>
                </a:lnTo>
                <a:lnTo>
                  <a:pt x="114556" y="139101"/>
                </a:lnTo>
                <a:lnTo>
                  <a:pt x="125843" y="133895"/>
                </a:lnTo>
                <a:lnTo>
                  <a:pt x="130567" y="131174"/>
                </a:lnTo>
                <a:lnTo>
                  <a:pt x="134669" y="128406"/>
                </a:lnTo>
                <a:lnTo>
                  <a:pt x="138356" y="125609"/>
                </a:lnTo>
                <a:lnTo>
                  <a:pt x="142719" y="122792"/>
                </a:lnTo>
                <a:lnTo>
                  <a:pt x="147532" y="119962"/>
                </a:lnTo>
                <a:lnTo>
                  <a:pt x="152647" y="117122"/>
                </a:lnTo>
                <a:lnTo>
                  <a:pt x="157008" y="114276"/>
                </a:lnTo>
                <a:lnTo>
                  <a:pt x="160869" y="111427"/>
                </a:lnTo>
                <a:lnTo>
                  <a:pt x="164395" y="108575"/>
                </a:lnTo>
                <a:lnTo>
                  <a:pt x="167699" y="104768"/>
                </a:lnTo>
                <a:lnTo>
                  <a:pt x="170853" y="100326"/>
                </a:lnTo>
                <a:lnTo>
                  <a:pt x="173909" y="95459"/>
                </a:lnTo>
                <a:lnTo>
                  <a:pt x="175946" y="91262"/>
                </a:lnTo>
                <a:lnTo>
                  <a:pt x="177304" y="87511"/>
                </a:lnTo>
                <a:lnTo>
                  <a:pt x="178209" y="84058"/>
                </a:lnTo>
                <a:lnTo>
                  <a:pt x="178813" y="79851"/>
                </a:lnTo>
                <a:lnTo>
                  <a:pt x="179215" y="75142"/>
                </a:lnTo>
                <a:lnTo>
                  <a:pt x="179483" y="70097"/>
                </a:lnTo>
                <a:lnTo>
                  <a:pt x="178710" y="65781"/>
                </a:lnTo>
                <a:lnTo>
                  <a:pt x="177242" y="61952"/>
                </a:lnTo>
                <a:lnTo>
                  <a:pt x="175310" y="58446"/>
                </a:lnTo>
                <a:lnTo>
                  <a:pt x="173070" y="55157"/>
                </a:lnTo>
                <a:lnTo>
                  <a:pt x="170624" y="52011"/>
                </a:lnTo>
                <a:lnTo>
                  <a:pt x="168041" y="48962"/>
                </a:lnTo>
                <a:lnTo>
                  <a:pt x="165366" y="45023"/>
                </a:lnTo>
                <a:lnTo>
                  <a:pt x="162631" y="40493"/>
                </a:lnTo>
                <a:lnTo>
                  <a:pt x="159855" y="35568"/>
                </a:lnTo>
                <a:lnTo>
                  <a:pt x="156099" y="31332"/>
                </a:lnTo>
                <a:lnTo>
                  <a:pt x="151690" y="27556"/>
                </a:lnTo>
                <a:lnTo>
                  <a:pt x="146846" y="24085"/>
                </a:lnTo>
                <a:lnTo>
                  <a:pt x="142664" y="21772"/>
                </a:lnTo>
                <a:lnTo>
                  <a:pt x="138924" y="20230"/>
                </a:lnTo>
                <a:lnTo>
                  <a:pt x="135477" y="19202"/>
                </a:lnTo>
                <a:lnTo>
                  <a:pt x="116975" y="13204"/>
                </a:lnTo>
                <a:lnTo>
                  <a:pt x="110367" y="10707"/>
                </a:lnTo>
                <a:lnTo>
                  <a:pt x="104057" y="8091"/>
                </a:lnTo>
                <a:lnTo>
                  <a:pt x="97946" y="5394"/>
                </a:lnTo>
                <a:lnTo>
                  <a:pt x="91966" y="3596"/>
                </a:lnTo>
                <a:lnTo>
                  <a:pt x="86075" y="2397"/>
                </a:lnTo>
                <a:lnTo>
                  <a:pt x="80242" y="1598"/>
                </a:lnTo>
                <a:lnTo>
                  <a:pt x="74449" y="1066"/>
                </a:lnTo>
                <a:lnTo>
                  <a:pt x="68682" y="710"/>
                </a:lnTo>
                <a:lnTo>
                  <a:pt x="62932" y="474"/>
                </a:lnTo>
                <a:lnTo>
                  <a:pt x="58146" y="1268"/>
                </a:lnTo>
                <a:lnTo>
                  <a:pt x="54003" y="2751"/>
                </a:lnTo>
                <a:lnTo>
                  <a:pt x="42860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99"/>
          <p:cNvSpPr/>
          <p:nvPr/>
        </p:nvSpPr>
        <p:spPr>
          <a:xfrm>
            <a:off x="3800475" y="3514725"/>
            <a:ext cx="222885" cy="42863"/>
          </a:xfrm>
          <a:custGeom>
            <a:avLst/>
            <a:gdLst/>
            <a:ahLst/>
            <a:cxnLst/>
            <a:rect l="0" t="0" r="0" b="0"/>
            <a:pathLst>
              <a:path w="222885" h="42863">
                <a:moveTo>
                  <a:pt x="0" y="42862"/>
                </a:moveTo>
                <a:lnTo>
                  <a:pt x="4550" y="38312"/>
                </a:lnTo>
                <a:lnTo>
                  <a:pt x="7796" y="36970"/>
                </a:lnTo>
                <a:lnTo>
                  <a:pt x="11865" y="36077"/>
                </a:lnTo>
                <a:lnTo>
                  <a:pt x="16482" y="35481"/>
                </a:lnTo>
                <a:lnTo>
                  <a:pt x="21465" y="35084"/>
                </a:lnTo>
                <a:lnTo>
                  <a:pt x="26693" y="34819"/>
                </a:lnTo>
                <a:lnTo>
                  <a:pt x="32082" y="34642"/>
                </a:lnTo>
                <a:lnTo>
                  <a:pt x="37581" y="33573"/>
                </a:lnTo>
                <a:lnTo>
                  <a:pt x="43151" y="31906"/>
                </a:lnTo>
                <a:lnTo>
                  <a:pt x="48770" y="29843"/>
                </a:lnTo>
                <a:lnTo>
                  <a:pt x="55373" y="28468"/>
                </a:lnTo>
                <a:lnTo>
                  <a:pt x="62632" y="27551"/>
                </a:lnTo>
                <a:lnTo>
                  <a:pt x="70330" y="26940"/>
                </a:lnTo>
                <a:lnTo>
                  <a:pt x="77366" y="25580"/>
                </a:lnTo>
                <a:lnTo>
                  <a:pt x="83963" y="23721"/>
                </a:lnTo>
                <a:lnTo>
                  <a:pt x="90265" y="21528"/>
                </a:lnTo>
                <a:lnTo>
                  <a:pt x="97324" y="20067"/>
                </a:lnTo>
                <a:lnTo>
                  <a:pt x="104888" y="19093"/>
                </a:lnTo>
                <a:lnTo>
                  <a:pt x="112787" y="18443"/>
                </a:lnTo>
                <a:lnTo>
                  <a:pt x="119959" y="17058"/>
                </a:lnTo>
                <a:lnTo>
                  <a:pt x="126645" y="15182"/>
                </a:lnTo>
                <a:lnTo>
                  <a:pt x="133007" y="12979"/>
                </a:lnTo>
                <a:lnTo>
                  <a:pt x="139154" y="11510"/>
                </a:lnTo>
                <a:lnTo>
                  <a:pt x="145157" y="10531"/>
                </a:lnTo>
                <a:lnTo>
                  <a:pt x="151064" y="9878"/>
                </a:lnTo>
                <a:lnTo>
                  <a:pt x="156907" y="8490"/>
                </a:lnTo>
                <a:lnTo>
                  <a:pt x="162706" y="6612"/>
                </a:lnTo>
                <a:lnTo>
                  <a:pt x="168479" y="4408"/>
                </a:lnTo>
                <a:lnTo>
                  <a:pt x="173278" y="2938"/>
                </a:lnTo>
                <a:lnTo>
                  <a:pt x="177431" y="1959"/>
                </a:lnTo>
                <a:lnTo>
                  <a:pt x="181153" y="1306"/>
                </a:lnTo>
                <a:lnTo>
                  <a:pt x="185538" y="870"/>
                </a:lnTo>
                <a:lnTo>
                  <a:pt x="190367" y="580"/>
                </a:lnTo>
                <a:lnTo>
                  <a:pt x="199860" y="258"/>
                </a:lnTo>
                <a:lnTo>
                  <a:pt x="212221" y="34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00"/>
          <p:cNvSpPr/>
          <p:nvPr/>
        </p:nvSpPr>
        <p:spPr>
          <a:xfrm>
            <a:off x="3860482" y="3549015"/>
            <a:ext cx="188596" cy="51436"/>
          </a:xfrm>
          <a:custGeom>
            <a:avLst/>
            <a:gdLst/>
            <a:ahLst/>
            <a:cxnLst/>
            <a:rect l="0" t="0" r="0" b="0"/>
            <a:pathLst>
              <a:path w="188596" h="51436">
                <a:moveTo>
                  <a:pt x="0" y="51435"/>
                </a:moveTo>
                <a:lnTo>
                  <a:pt x="4551" y="46884"/>
                </a:lnTo>
                <a:lnTo>
                  <a:pt x="6844" y="45543"/>
                </a:lnTo>
                <a:lnTo>
                  <a:pt x="11932" y="44054"/>
                </a:lnTo>
                <a:lnTo>
                  <a:pt x="17368" y="43392"/>
                </a:lnTo>
                <a:lnTo>
                  <a:pt x="20151" y="43215"/>
                </a:lnTo>
                <a:lnTo>
                  <a:pt x="23911" y="42145"/>
                </a:lnTo>
                <a:lnTo>
                  <a:pt x="28324" y="40479"/>
                </a:lnTo>
                <a:lnTo>
                  <a:pt x="33170" y="38416"/>
                </a:lnTo>
                <a:lnTo>
                  <a:pt x="43635" y="33584"/>
                </a:lnTo>
                <a:lnTo>
                  <a:pt x="49092" y="30961"/>
                </a:lnTo>
                <a:lnTo>
                  <a:pt x="54636" y="29213"/>
                </a:lnTo>
                <a:lnTo>
                  <a:pt x="60236" y="28048"/>
                </a:lnTo>
                <a:lnTo>
                  <a:pt x="65875" y="27271"/>
                </a:lnTo>
                <a:lnTo>
                  <a:pt x="72491" y="25800"/>
                </a:lnTo>
                <a:lnTo>
                  <a:pt x="79760" y="23868"/>
                </a:lnTo>
                <a:lnTo>
                  <a:pt x="87464" y="21627"/>
                </a:lnTo>
                <a:lnTo>
                  <a:pt x="94504" y="20133"/>
                </a:lnTo>
                <a:lnTo>
                  <a:pt x="101102" y="19137"/>
                </a:lnTo>
                <a:lnTo>
                  <a:pt x="107407" y="18473"/>
                </a:lnTo>
                <a:lnTo>
                  <a:pt x="113514" y="17077"/>
                </a:lnTo>
                <a:lnTo>
                  <a:pt x="119491" y="15195"/>
                </a:lnTo>
                <a:lnTo>
                  <a:pt x="125381" y="12987"/>
                </a:lnTo>
                <a:lnTo>
                  <a:pt x="131213" y="11516"/>
                </a:lnTo>
                <a:lnTo>
                  <a:pt x="137005" y="10534"/>
                </a:lnTo>
                <a:lnTo>
                  <a:pt x="142772" y="9880"/>
                </a:lnTo>
                <a:lnTo>
                  <a:pt x="148521" y="8492"/>
                </a:lnTo>
                <a:lnTo>
                  <a:pt x="154259" y="6614"/>
                </a:lnTo>
                <a:lnTo>
                  <a:pt x="159989" y="4409"/>
                </a:lnTo>
                <a:lnTo>
                  <a:pt x="165714" y="2939"/>
                </a:lnTo>
                <a:lnTo>
                  <a:pt x="171437" y="1959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01"/>
          <p:cNvSpPr/>
          <p:nvPr/>
        </p:nvSpPr>
        <p:spPr>
          <a:xfrm>
            <a:off x="4135993" y="3403282"/>
            <a:ext cx="67390" cy="188596"/>
          </a:xfrm>
          <a:custGeom>
            <a:avLst/>
            <a:gdLst/>
            <a:ahLst/>
            <a:cxnLst/>
            <a:rect l="0" t="0" r="0" b="0"/>
            <a:pathLst>
              <a:path w="67390" h="188596">
                <a:moveTo>
                  <a:pt x="7382" y="0"/>
                </a:moveTo>
                <a:lnTo>
                  <a:pt x="7382" y="7381"/>
                </a:lnTo>
                <a:lnTo>
                  <a:pt x="6429" y="9683"/>
                </a:lnTo>
                <a:lnTo>
                  <a:pt x="4842" y="13123"/>
                </a:lnTo>
                <a:lnTo>
                  <a:pt x="2831" y="17321"/>
                </a:lnTo>
                <a:lnTo>
                  <a:pt x="1490" y="21072"/>
                </a:lnTo>
                <a:lnTo>
                  <a:pt x="596" y="24526"/>
                </a:lnTo>
                <a:lnTo>
                  <a:pt x="0" y="27781"/>
                </a:lnTo>
                <a:lnTo>
                  <a:pt x="556" y="30903"/>
                </a:lnTo>
                <a:lnTo>
                  <a:pt x="1879" y="33937"/>
                </a:lnTo>
                <a:lnTo>
                  <a:pt x="3713" y="36912"/>
                </a:lnTo>
                <a:lnTo>
                  <a:pt x="4936" y="40801"/>
                </a:lnTo>
                <a:lnTo>
                  <a:pt x="5751" y="45298"/>
                </a:lnTo>
                <a:lnTo>
                  <a:pt x="6294" y="50201"/>
                </a:lnTo>
                <a:lnTo>
                  <a:pt x="7609" y="55375"/>
                </a:lnTo>
                <a:lnTo>
                  <a:pt x="9438" y="60729"/>
                </a:lnTo>
                <a:lnTo>
                  <a:pt x="11610" y="66203"/>
                </a:lnTo>
                <a:lnTo>
                  <a:pt x="13058" y="71758"/>
                </a:lnTo>
                <a:lnTo>
                  <a:pt x="14024" y="77366"/>
                </a:lnTo>
                <a:lnTo>
                  <a:pt x="14667" y="83010"/>
                </a:lnTo>
                <a:lnTo>
                  <a:pt x="16049" y="88678"/>
                </a:lnTo>
                <a:lnTo>
                  <a:pt x="17922" y="94361"/>
                </a:lnTo>
                <a:lnTo>
                  <a:pt x="20123" y="100055"/>
                </a:lnTo>
                <a:lnTo>
                  <a:pt x="22543" y="104803"/>
                </a:lnTo>
                <a:lnTo>
                  <a:pt x="25109" y="108921"/>
                </a:lnTo>
                <a:lnTo>
                  <a:pt x="27773" y="112619"/>
                </a:lnTo>
                <a:lnTo>
                  <a:pt x="30501" y="116989"/>
                </a:lnTo>
                <a:lnTo>
                  <a:pt x="33272" y="121808"/>
                </a:lnTo>
                <a:lnTo>
                  <a:pt x="36072" y="126925"/>
                </a:lnTo>
                <a:lnTo>
                  <a:pt x="38891" y="131289"/>
                </a:lnTo>
                <a:lnTo>
                  <a:pt x="41723" y="135152"/>
                </a:lnTo>
                <a:lnTo>
                  <a:pt x="44563" y="138678"/>
                </a:lnTo>
                <a:lnTo>
                  <a:pt x="46457" y="141982"/>
                </a:lnTo>
                <a:lnTo>
                  <a:pt x="47719" y="145137"/>
                </a:lnTo>
                <a:lnTo>
                  <a:pt x="48561" y="148193"/>
                </a:lnTo>
                <a:lnTo>
                  <a:pt x="50075" y="151183"/>
                </a:lnTo>
                <a:lnTo>
                  <a:pt x="52036" y="154129"/>
                </a:lnTo>
                <a:lnTo>
                  <a:pt x="54296" y="157045"/>
                </a:lnTo>
                <a:lnTo>
                  <a:pt x="55803" y="159942"/>
                </a:lnTo>
                <a:lnTo>
                  <a:pt x="57477" y="165700"/>
                </a:lnTo>
                <a:lnTo>
                  <a:pt x="58876" y="168570"/>
                </a:lnTo>
                <a:lnTo>
                  <a:pt x="60761" y="171435"/>
                </a:lnTo>
                <a:lnTo>
                  <a:pt x="62970" y="174298"/>
                </a:lnTo>
                <a:lnTo>
                  <a:pt x="64443" y="177158"/>
                </a:lnTo>
                <a:lnTo>
                  <a:pt x="66080" y="182877"/>
                </a:lnTo>
                <a:lnTo>
                  <a:pt x="67389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02"/>
          <p:cNvSpPr/>
          <p:nvPr/>
        </p:nvSpPr>
        <p:spPr>
          <a:xfrm>
            <a:off x="4241642" y="3377565"/>
            <a:ext cx="166956" cy="212963"/>
          </a:xfrm>
          <a:custGeom>
            <a:avLst/>
            <a:gdLst/>
            <a:ahLst/>
            <a:cxnLst/>
            <a:rect l="0" t="0" r="0" b="0"/>
            <a:pathLst>
              <a:path w="166956" h="212963">
                <a:moveTo>
                  <a:pt x="98900" y="8572"/>
                </a:moveTo>
                <a:lnTo>
                  <a:pt x="94349" y="8572"/>
                </a:lnTo>
                <a:lnTo>
                  <a:pt x="93008" y="7619"/>
                </a:lnTo>
                <a:lnTo>
                  <a:pt x="92115" y="6032"/>
                </a:lnTo>
                <a:lnTo>
                  <a:pt x="91519" y="4022"/>
                </a:lnTo>
                <a:lnTo>
                  <a:pt x="89217" y="2680"/>
                </a:lnTo>
                <a:lnTo>
                  <a:pt x="85777" y="1787"/>
                </a:lnTo>
                <a:lnTo>
                  <a:pt x="81578" y="1191"/>
                </a:lnTo>
                <a:lnTo>
                  <a:pt x="77828" y="794"/>
                </a:lnTo>
                <a:lnTo>
                  <a:pt x="74374" y="529"/>
                </a:lnTo>
                <a:lnTo>
                  <a:pt x="71119" y="352"/>
                </a:lnTo>
                <a:lnTo>
                  <a:pt x="67997" y="1188"/>
                </a:lnTo>
                <a:lnTo>
                  <a:pt x="64963" y="2696"/>
                </a:lnTo>
                <a:lnTo>
                  <a:pt x="61988" y="4655"/>
                </a:lnTo>
                <a:lnTo>
                  <a:pt x="58099" y="6913"/>
                </a:lnTo>
                <a:lnTo>
                  <a:pt x="48699" y="11962"/>
                </a:lnTo>
                <a:lnTo>
                  <a:pt x="44478" y="13690"/>
                </a:lnTo>
                <a:lnTo>
                  <a:pt x="40711" y="14841"/>
                </a:lnTo>
                <a:lnTo>
                  <a:pt x="37247" y="15609"/>
                </a:lnTo>
                <a:lnTo>
                  <a:pt x="33986" y="17073"/>
                </a:lnTo>
                <a:lnTo>
                  <a:pt x="30859" y="19002"/>
                </a:lnTo>
                <a:lnTo>
                  <a:pt x="27822" y="21240"/>
                </a:lnTo>
                <a:lnTo>
                  <a:pt x="24844" y="23685"/>
                </a:lnTo>
                <a:lnTo>
                  <a:pt x="21907" y="26267"/>
                </a:lnTo>
                <a:lnTo>
                  <a:pt x="18996" y="28941"/>
                </a:lnTo>
                <a:lnTo>
                  <a:pt x="13222" y="34453"/>
                </a:lnTo>
                <a:lnTo>
                  <a:pt x="556" y="46921"/>
                </a:lnTo>
                <a:lnTo>
                  <a:pt x="0" y="49378"/>
                </a:lnTo>
                <a:lnTo>
                  <a:pt x="582" y="51969"/>
                </a:lnTo>
                <a:lnTo>
                  <a:pt x="1922" y="54648"/>
                </a:lnTo>
                <a:lnTo>
                  <a:pt x="3768" y="56435"/>
                </a:lnTo>
                <a:lnTo>
                  <a:pt x="5951" y="57625"/>
                </a:lnTo>
                <a:lnTo>
                  <a:pt x="8359" y="58419"/>
                </a:lnTo>
                <a:lnTo>
                  <a:pt x="13575" y="61842"/>
                </a:lnTo>
                <a:lnTo>
                  <a:pt x="16299" y="64088"/>
                </a:lnTo>
                <a:lnTo>
                  <a:pt x="20020" y="66537"/>
                </a:lnTo>
                <a:lnTo>
                  <a:pt x="24406" y="69123"/>
                </a:lnTo>
                <a:lnTo>
                  <a:pt x="29235" y="71800"/>
                </a:lnTo>
                <a:lnTo>
                  <a:pt x="34359" y="73584"/>
                </a:lnTo>
                <a:lnTo>
                  <a:pt x="39680" y="74773"/>
                </a:lnTo>
                <a:lnTo>
                  <a:pt x="45133" y="75566"/>
                </a:lnTo>
                <a:lnTo>
                  <a:pt x="50673" y="77047"/>
                </a:lnTo>
                <a:lnTo>
                  <a:pt x="56271" y="78987"/>
                </a:lnTo>
                <a:lnTo>
                  <a:pt x="61908" y="81233"/>
                </a:lnTo>
                <a:lnTo>
                  <a:pt x="75792" y="86268"/>
                </a:lnTo>
                <a:lnTo>
                  <a:pt x="83495" y="88945"/>
                </a:lnTo>
                <a:lnTo>
                  <a:pt x="90535" y="91681"/>
                </a:lnTo>
                <a:lnTo>
                  <a:pt x="97133" y="94458"/>
                </a:lnTo>
                <a:lnTo>
                  <a:pt x="103437" y="97262"/>
                </a:lnTo>
                <a:lnTo>
                  <a:pt x="110497" y="101036"/>
                </a:lnTo>
                <a:lnTo>
                  <a:pt x="118062" y="105458"/>
                </a:lnTo>
                <a:lnTo>
                  <a:pt x="125962" y="110310"/>
                </a:lnTo>
                <a:lnTo>
                  <a:pt x="132181" y="114497"/>
                </a:lnTo>
                <a:lnTo>
                  <a:pt x="137280" y="118241"/>
                </a:lnTo>
                <a:lnTo>
                  <a:pt x="141632" y="121690"/>
                </a:lnTo>
                <a:lnTo>
                  <a:pt x="145485" y="124942"/>
                </a:lnTo>
                <a:lnTo>
                  <a:pt x="149007" y="128062"/>
                </a:lnTo>
                <a:lnTo>
                  <a:pt x="155459" y="134069"/>
                </a:lnTo>
                <a:lnTo>
                  <a:pt x="161503" y="139913"/>
                </a:lnTo>
                <a:lnTo>
                  <a:pt x="163495" y="143758"/>
                </a:lnTo>
                <a:lnTo>
                  <a:pt x="164823" y="148226"/>
                </a:lnTo>
                <a:lnTo>
                  <a:pt x="165709" y="153110"/>
                </a:lnTo>
                <a:lnTo>
                  <a:pt x="166299" y="157318"/>
                </a:lnTo>
                <a:lnTo>
                  <a:pt x="166693" y="161076"/>
                </a:lnTo>
                <a:lnTo>
                  <a:pt x="166955" y="164534"/>
                </a:lnTo>
                <a:lnTo>
                  <a:pt x="166178" y="168744"/>
                </a:lnTo>
                <a:lnTo>
                  <a:pt x="164707" y="173456"/>
                </a:lnTo>
                <a:lnTo>
                  <a:pt x="162774" y="178502"/>
                </a:lnTo>
                <a:lnTo>
                  <a:pt x="160533" y="182819"/>
                </a:lnTo>
                <a:lnTo>
                  <a:pt x="158086" y="186649"/>
                </a:lnTo>
                <a:lnTo>
                  <a:pt x="155502" y="190155"/>
                </a:lnTo>
                <a:lnTo>
                  <a:pt x="152827" y="193445"/>
                </a:lnTo>
                <a:lnTo>
                  <a:pt x="150092" y="196591"/>
                </a:lnTo>
                <a:lnTo>
                  <a:pt x="147316" y="199640"/>
                </a:lnTo>
                <a:lnTo>
                  <a:pt x="143559" y="201673"/>
                </a:lnTo>
                <a:lnTo>
                  <a:pt x="139151" y="203029"/>
                </a:lnTo>
                <a:lnTo>
                  <a:pt x="134306" y="203932"/>
                </a:lnTo>
                <a:lnTo>
                  <a:pt x="130124" y="205487"/>
                </a:lnTo>
                <a:lnTo>
                  <a:pt x="126384" y="207477"/>
                </a:lnTo>
                <a:lnTo>
                  <a:pt x="122937" y="209755"/>
                </a:lnTo>
                <a:lnTo>
                  <a:pt x="119687" y="211274"/>
                </a:lnTo>
                <a:lnTo>
                  <a:pt x="116568" y="212287"/>
                </a:lnTo>
                <a:lnTo>
                  <a:pt x="113536" y="212962"/>
                </a:lnTo>
                <a:lnTo>
                  <a:pt x="110563" y="212459"/>
                </a:lnTo>
                <a:lnTo>
                  <a:pt x="107627" y="211172"/>
                </a:lnTo>
                <a:lnTo>
                  <a:pt x="104718" y="209361"/>
                </a:lnTo>
                <a:lnTo>
                  <a:pt x="101826" y="208154"/>
                </a:lnTo>
                <a:lnTo>
                  <a:pt x="98946" y="207349"/>
                </a:lnTo>
                <a:lnTo>
                  <a:pt x="96073" y="206813"/>
                </a:lnTo>
                <a:lnTo>
                  <a:pt x="93206" y="205503"/>
                </a:lnTo>
                <a:lnTo>
                  <a:pt x="90341" y="203676"/>
                </a:lnTo>
                <a:lnTo>
                  <a:pt x="87479" y="201507"/>
                </a:lnTo>
                <a:lnTo>
                  <a:pt x="85571" y="198155"/>
                </a:lnTo>
                <a:lnTo>
                  <a:pt x="84299" y="194016"/>
                </a:lnTo>
                <a:lnTo>
                  <a:pt x="83451" y="189351"/>
                </a:lnTo>
                <a:lnTo>
                  <a:pt x="81934" y="185289"/>
                </a:lnTo>
                <a:lnTo>
                  <a:pt x="79969" y="181628"/>
                </a:lnTo>
                <a:lnTo>
                  <a:pt x="77707" y="178236"/>
                </a:lnTo>
                <a:lnTo>
                  <a:pt x="76198" y="174068"/>
                </a:lnTo>
                <a:lnTo>
                  <a:pt x="75193" y="169386"/>
                </a:lnTo>
                <a:lnTo>
                  <a:pt x="74523" y="164359"/>
                </a:lnTo>
                <a:lnTo>
                  <a:pt x="74076" y="159102"/>
                </a:lnTo>
                <a:lnTo>
                  <a:pt x="73779" y="153693"/>
                </a:lnTo>
                <a:lnTo>
                  <a:pt x="73580" y="148182"/>
                </a:lnTo>
                <a:lnTo>
                  <a:pt x="73300" y="126773"/>
                </a:lnTo>
                <a:lnTo>
                  <a:pt x="73217" y="106883"/>
                </a:lnTo>
                <a:lnTo>
                  <a:pt x="74158" y="99830"/>
                </a:lnTo>
                <a:lnTo>
                  <a:pt x="75738" y="92271"/>
                </a:lnTo>
                <a:lnTo>
                  <a:pt x="77744" y="84374"/>
                </a:lnTo>
                <a:lnTo>
                  <a:pt x="80034" y="77204"/>
                </a:lnTo>
                <a:lnTo>
                  <a:pt x="82512" y="70519"/>
                </a:lnTo>
                <a:lnTo>
                  <a:pt x="85117" y="64158"/>
                </a:lnTo>
                <a:lnTo>
                  <a:pt x="88759" y="58012"/>
                </a:lnTo>
                <a:lnTo>
                  <a:pt x="93092" y="52009"/>
                </a:lnTo>
                <a:lnTo>
                  <a:pt x="97885" y="46103"/>
                </a:lnTo>
                <a:lnTo>
                  <a:pt x="101081" y="41213"/>
                </a:lnTo>
                <a:lnTo>
                  <a:pt x="103212" y="37000"/>
                </a:lnTo>
                <a:lnTo>
                  <a:pt x="104632" y="33239"/>
                </a:lnTo>
                <a:lnTo>
                  <a:pt x="106531" y="29779"/>
                </a:lnTo>
                <a:lnTo>
                  <a:pt x="111182" y="23395"/>
                </a:lnTo>
                <a:lnTo>
                  <a:pt x="113884" y="17383"/>
                </a:lnTo>
                <a:lnTo>
                  <a:pt x="115084" y="11535"/>
                </a:lnTo>
                <a:lnTo>
                  <a:pt x="115618" y="5762"/>
                </a:lnTo>
                <a:lnTo>
                  <a:pt x="11604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03"/>
          <p:cNvSpPr/>
          <p:nvPr/>
        </p:nvSpPr>
        <p:spPr>
          <a:xfrm>
            <a:off x="4443412" y="3343275"/>
            <a:ext cx="195434" cy="179985"/>
          </a:xfrm>
          <a:custGeom>
            <a:avLst/>
            <a:gdLst/>
            <a:ahLst/>
            <a:cxnLst/>
            <a:rect l="0" t="0" r="0" b="0"/>
            <a:pathLst>
              <a:path w="195434" h="179985">
                <a:moveTo>
                  <a:pt x="60008" y="0"/>
                </a:moveTo>
                <a:lnTo>
                  <a:pt x="51788" y="0"/>
                </a:lnTo>
                <a:lnTo>
                  <a:pt x="51539" y="4550"/>
                </a:lnTo>
                <a:lnTo>
                  <a:pt x="51466" y="7380"/>
                </a:lnTo>
                <a:lnTo>
                  <a:pt x="46893" y="12770"/>
                </a:lnTo>
                <a:lnTo>
                  <a:pt x="44597" y="16133"/>
                </a:lnTo>
                <a:lnTo>
                  <a:pt x="42114" y="20280"/>
                </a:lnTo>
                <a:lnTo>
                  <a:pt x="39506" y="24950"/>
                </a:lnTo>
                <a:lnTo>
                  <a:pt x="36815" y="29016"/>
                </a:lnTo>
                <a:lnTo>
                  <a:pt x="34068" y="32679"/>
                </a:lnTo>
                <a:lnTo>
                  <a:pt x="31285" y="36073"/>
                </a:lnTo>
                <a:lnTo>
                  <a:pt x="29429" y="40241"/>
                </a:lnTo>
                <a:lnTo>
                  <a:pt x="28192" y="44925"/>
                </a:lnTo>
                <a:lnTo>
                  <a:pt x="27367" y="49952"/>
                </a:lnTo>
                <a:lnTo>
                  <a:pt x="25864" y="54256"/>
                </a:lnTo>
                <a:lnTo>
                  <a:pt x="23911" y="58078"/>
                </a:lnTo>
                <a:lnTo>
                  <a:pt x="21656" y="61579"/>
                </a:lnTo>
                <a:lnTo>
                  <a:pt x="19200" y="65818"/>
                </a:lnTo>
                <a:lnTo>
                  <a:pt x="13931" y="75607"/>
                </a:lnTo>
                <a:lnTo>
                  <a:pt x="11192" y="79932"/>
                </a:lnTo>
                <a:lnTo>
                  <a:pt x="8414" y="83768"/>
                </a:lnTo>
                <a:lnTo>
                  <a:pt x="5609" y="87278"/>
                </a:lnTo>
                <a:lnTo>
                  <a:pt x="3739" y="91523"/>
                </a:lnTo>
                <a:lnTo>
                  <a:pt x="2493" y="96257"/>
                </a:lnTo>
                <a:lnTo>
                  <a:pt x="1662" y="101319"/>
                </a:lnTo>
                <a:lnTo>
                  <a:pt x="2060" y="105646"/>
                </a:lnTo>
                <a:lnTo>
                  <a:pt x="3278" y="109483"/>
                </a:lnTo>
                <a:lnTo>
                  <a:pt x="5043" y="112993"/>
                </a:lnTo>
                <a:lnTo>
                  <a:pt x="6219" y="117239"/>
                </a:lnTo>
                <a:lnTo>
                  <a:pt x="7004" y="121974"/>
                </a:lnTo>
                <a:lnTo>
                  <a:pt x="7527" y="127036"/>
                </a:lnTo>
                <a:lnTo>
                  <a:pt x="7875" y="131363"/>
                </a:lnTo>
                <a:lnTo>
                  <a:pt x="8108" y="135200"/>
                </a:lnTo>
                <a:lnTo>
                  <a:pt x="8263" y="138711"/>
                </a:lnTo>
                <a:lnTo>
                  <a:pt x="9318" y="142004"/>
                </a:lnTo>
                <a:lnTo>
                  <a:pt x="10975" y="145151"/>
                </a:lnTo>
                <a:lnTo>
                  <a:pt x="13031" y="148203"/>
                </a:lnTo>
                <a:lnTo>
                  <a:pt x="15355" y="152141"/>
                </a:lnTo>
                <a:lnTo>
                  <a:pt x="17857" y="156672"/>
                </a:lnTo>
                <a:lnTo>
                  <a:pt x="20477" y="161598"/>
                </a:lnTo>
                <a:lnTo>
                  <a:pt x="23176" y="164882"/>
                </a:lnTo>
                <a:lnTo>
                  <a:pt x="25928" y="167071"/>
                </a:lnTo>
                <a:lnTo>
                  <a:pt x="31526" y="170456"/>
                </a:lnTo>
                <a:lnTo>
                  <a:pt x="37189" y="175136"/>
                </a:lnTo>
                <a:lnTo>
                  <a:pt x="40033" y="176764"/>
                </a:lnTo>
                <a:lnTo>
                  <a:pt x="45732" y="178574"/>
                </a:lnTo>
                <a:lnTo>
                  <a:pt x="49538" y="179057"/>
                </a:lnTo>
                <a:lnTo>
                  <a:pt x="53980" y="179379"/>
                </a:lnTo>
                <a:lnTo>
                  <a:pt x="63044" y="179736"/>
                </a:lnTo>
                <a:lnTo>
                  <a:pt x="70247" y="179895"/>
                </a:lnTo>
                <a:lnTo>
                  <a:pt x="84208" y="179984"/>
                </a:lnTo>
                <a:lnTo>
                  <a:pt x="89476" y="179044"/>
                </a:lnTo>
                <a:lnTo>
                  <a:pt x="94893" y="177465"/>
                </a:lnTo>
                <a:lnTo>
                  <a:pt x="100410" y="175460"/>
                </a:lnTo>
                <a:lnTo>
                  <a:pt x="105992" y="173171"/>
                </a:lnTo>
                <a:lnTo>
                  <a:pt x="111619" y="170692"/>
                </a:lnTo>
                <a:lnTo>
                  <a:pt x="117275" y="168087"/>
                </a:lnTo>
                <a:lnTo>
                  <a:pt x="121998" y="165398"/>
                </a:lnTo>
                <a:lnTo>
                  <a:pt x="126100" y="162653"/>
                </a:lnTo>
                <a:lnTo>
                  <a:pt x="129787" y="159870"/>
                </a:lnTo>
                <a:lnTo>
                  <a:pt x="134149" y="157062"/>
                </a:lnTo>
                <a:lnTo>
                  <a:pt x="138963" y="154238"/>
                </a:lnTo>
                <a:lnTo>
                  <a:pt x="144077" y="151403"/>
                </a:lnTo>
                <a:lnTo>
                  <a:pt x="149391" y="147608"/>
                </a:lnTo>
                <a:lnTo>
                  <a:pt x="154839" y="143173"/>
                </a:lnTo>
                <a:lnTo>
                  <a:pt x="165020" y="134117"/>
                </a:lnTo>
                <a:lnTo>
                  <a:pt x="172720" y="126917"/>
                </a:lnTo>
                <a:lnTo>
                  <a:pt x="176107" y="122711"/>
                </a:lnTo>
                <a:lnTo>
                  <a:pt x="179317" y="118002"/>
                </a:lnTo>
                <a:lnTo>
                  <a:pt x="182409" y="112958"/>
                </a:lnTo>
                <a:lnTo>
                  <a:pt x="185424" y="107690"/>
                </a:lnTo>
                <a:lnTo>
                  <a:pt x="191313" y="96757"/>
                </a:lnTo>
                <a:lnTo>
                  <a:pt x="193265" y="92127"/>
                </a:lnTo>
                <a:lnTo>
                  <a:pt x="194566" y="88088"/>
                </a:lnTo>
                <a:lnTo>
                  <a:pt x="195433" y="84443"/>
                </a:lnTo>
                <a:lnTo>
                  <a:pt x="195059" y="80107"/>
                </a:lnTo>
                <a:lnTo>
                  <a:pt x="193856" y="75312"/>
                </a:lnTo>
                <a:lnTo>
                  <a:pt x="192103" y="70211"/>
                </a:lnTo>
                <a:lnTo>
                  <a:pt x="189981" y="65857"/>
                </a:lnTo>
                <a:lnTo>
                  <a:pt x="187614" y="62002"/>
                </a:lnTo>
                <a:lnTo>
                  <a:pt x="185084" y="58480"/>
                </a:lnTo>
                <a:lnTo>
                  <a:pt x="182444" y="55179"/>
                </a:lnTo>
                <a:lnTo>
                  <a:pt x="179732" y="52026"/>
                </a:lnTo>
                <a:lnTo>
                  <a:pt x="176971" y="48971"/>
                </a:lnTo>
                <a:lnTo>
                  <a:pt x="174178" y="45030"/>
                </a:lnTo>
                <a:lnTo>
                  <a:pt x="171364" y="40497"/>
                </a:lnTo>
                <a:lnTo>
                  <a:pt x="168535" y="35571"/>
                </a:lnTo>
                <a:lnTo>
                  <a:pt x="165696" y="31334"/>
                </a:lnTo>
                <a:lnTo>
                  <a:pt x="162852" y="27556"/>
                </a:lnTo>
                <a:lnTo>
                  <a:pt x="160003" y="24086"/>
                </a:lnTo>
                <a:lnTo>
                  <a:pt x="156199" y="20820"/>
                </a:lnTo>
                <a:lnTo>
                  <a:pt x="151757" y="17690"/>
                </a:lnTo>
                <a:lnTo>
                  <a:pt x="146891" y="14651"/>
                </a:lnTo>
                <a:lnTo>
                  <a:pt x="140790" y="12624"/>
                </a:lnTo>
                <a:lnTo>
                  <a:pt x="133865" y="11274"/>
                </a:lnTo>
                <a:lnTo>
                  <a:pt x="126391" y="10373"/>
                </a:lnTo>
                <a:lnTo>
                  <a:pt x="119503" y="9773"/>
                </a:lnTo>
                <a:lnTo>
                  <a:pt x="113006" y="9373"/>
                </a:lnTo>
                <a:lnTo>
                  <a:pt x="100707" y="8928"/>
                </a:lnTo>
                <a:lnTo>
                  <a:pt x="82121" y="8678"/>
                </a:lnTo>
                <a:lnTo>
                  <a:pt x="24385" y="8576"/>
                </a:lnTo>
                <a:lnTo>
                  <a:pt x="18162" y="9528"/>
                </a:lnTo>
                <a:lnTo>
                  <a:pt x="13060" y="11114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04"/>
          <p:cNvSpPr/>
          <p:nvPr/>
        </p:nvSpPr>
        <p:spPr>
          <a:xfrm>
            <a:off x="5386387" y="5940742"/>
            <a:ext cx="17146" cy="265749"/>
          </a:xfrm>
          <a:custGeom>
            <a:avLst/>
            <a:gdLst/>
            <a:ahLst/>
            <a:cxnLst/>
            <a:rect l="0" t="0" r="0" b="0"/>
            <a:pathLst>
              <a:path w="17146" h="265749">
                <a:moveTo>
                  <a:pt x="17145" y="265748"/>
                </a:moveTo>
                <a:lnTo>
                  <a:pt x="17145" y="87251"/>
                </a:lnTo>
                <a:lnTo>
                  <a:pt x="16193" y="81981"/>
                </a:lnTo>
                <a:lnTo>
                  <a:pt x="14605" y="76562"/>
                </a:lnTo>
                <a:lnTo>
                  <a:pt x="12595" y="71043"/>
                </a:lnTo>
                <a:lnTo>
                  <a:pt x="11254" y="66413"/>
                </a:lnTo>
                <a:lnTo>
                  <a:pt x="10360" y="62372"/>
                </a:lnTo>
                <a:lnTo>
                  <a:pt x="9764" y="58727"/>
                </a:lnTo>
                <a:lnTo>
                  <a:pt x="9367" y="54391"/>
                </a:lnTo>
                <a:lnTo>
                  <a:pt x="9102" y="49596"/>
                </a:lnTo>
                <a:lnTo>
                  <a:pt x="8808" y="40140"/>
                </a:lnTo>
                <a:lnTo>
                  <a:pt x="8619" y="26309"/>
                </a:lnTo>
                <a:lnTo>
                  <a:pt x="8603" y="23254"/>
                </a:lnTo>
                <a:lnTo>
                  <a:pt x="7641" y="19313"/>
                </a:lnTo>
                <a:lnTo>
                  <a:pt x="6047" y="1478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05"/>
          <p:cNvSpPr/>
          <p:nvPr/>
        </p:nvSpPr>
        <p:spPr>
          <a:xfrm>
            <a:off x="5420677" y="5486400"/>
            <a:ext cx="25719" cy="282893"/>
          </a:xfrm>
          <a:custGeom>
            <a:avLst/>
            <a:gdLst/>
            <a:ahLst/>
            <a:cxnLst/>
            <a:rect l="0" t="0" r="0" b="0"/>
            <a:pathLst>
              <a:path w="25719" h="282893">
                <a:moveTo>
                  <a:pt x="0" y="282892"/>
                </a:moveTo>
                <a:lnTo>
                  <a:pt x="0" y="275511"/>
                </a:lnTo>
                <a:lnTo>
                  <a:pt x="953" y="274161"/>
                </a:lnTo>
                <a:lnTo>
                  <a:pt x="2540" y="272309"/>
                </a:lnTo>
                <a:lnTo>
                  <a:pt x="7381" y="267044"/>
                </a:lnTo>
                <a:lnTo>
                  <a:pt x="8043" y="263783"/>
                </a:lnTo>
                <a:lnTo>
                  <a:pt x="8219" y="261581"/>
                </a:lnTo>
                <a:lnTo>
                  <a:pt x="9290" y="259159"/>
                </a:lnTo>
                <a:lnTo>
                  <a:pt x="10956" y="256593"/>
                </a:lnTo>
                <a:lnTo>
                  <a:pt x="13019" y="253929"/>
                </a:lnTo>
                <a:lnTo>
                  <a:pt x="14394" y="250249"/>
                </a:lnTo>
                <a:lnTo>
                  <a:pt x="15311" y="245890"/>
                </a:lnTo>
                <a:lnTo>
                  <a:pt x="15922" y="241079"/>
                </a:lnTo>
                <a:lnTo>
                  <a:pt x="16602" y="233194"/>
                </a:lnTo>
                <a:lnTo>
                  <a:pt x="16904" y="226514"/>
                </a:lnTo>
                <a:lnTo>
                  <a:pt x="17038" y="220370"/>
                </a:lnTo>
                <a:lnTo>
                  <a:pt x="17136" y="195531"/>
                </a:lnTo>
                <a:lnTo>
                  <a:pt x="18092" y="191314"/>
                </a:lnTo>
                <a:lnTo>
                  <a:pt x="19681" y="186597"/>
                </a:lnTo>
                <a:lnTo>
                  <a:pt x="21693" y="181548"/>
                </a:lnTo>
                <a:lnTo>
                  <a:pt x="23035" y="176277"/>
                </a:lnTo>
                <a:lnTo>
                  <a:pt x="23929" y="170858"/>
                </a:lnTo>
                <a:lnTo>
                  <a:pt x="24525" y="165341"/>
                </a:lnTo>
                <a:lnTo>
                  <a:pt x="24923" y="159756"/>
                </a:lnTo>
                <a:lnTo>
                  <a:pt x="25187" y="154129"/>
                </a:lnTo>
                <a:lnTo>
                  <a:pt x="25561" y="139648"/>
                </a:lnTo>
                <a:lnTo>
                  <a:pt x="25716" y="79645"/>
                </a:ln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06"/>
          <p:cNvSpPr/>
          <p:nvPr/>
        </p:nvSpPr>
        <p:spPr>
          <a:xfrm>
            <a:off x="5472112" y="3231832"/>
            <a:ext cx="25718" cy="360046"/>
          </a:xfrm>
          <a:custGeom>
            <a:avLst/>
            <a:gdLst/>
            <a:ahLst/>
            <a:cxnLst/>
            <a:rect l="0" t="0" r="0" b="0"/>
            <a:pathLst>
              <a:path w="25718" h="360046">
                <a:moveTo>
                  <a:pt x="0" y="360045"/>
                </a:moveTo>
                <a:lnTo>
                  <a:pt x="0" y="276780"/>
                </a:lnTo>
                <a:lnTo>
                  <a:pt x="953" y="271197"/>
                </a:lnTo>
                <a:lnTo>
                  <a:pt x="2540" y="265571"/>
                </a:lnTo>
                <a:lnTo>
                  <a:pt x="4551" y="259915"/>
                </a:lnTo>
                <a:lnTo>
                  <a:pt x="5892" y="254239"/>
                </a:lnTo>
                <a:lnTo>
                  <a:pt x="6785" y="248550"/>
                </a:lnTo>
                <a:lnTo>
                  <a:pt x="7381" y="242853"/>
                </a:lnTo>
                <a:lnTo>
                  <a:pt x="7778" y="237150"/>
                </a:lnTo>
                <a:lnTo>
                  <a:pt x="8043" y="231442"/>
                </a:lnTo>
                <a:lnTo>
                  <a:pt x="8219" y="225732"/>
                </a:lnTo>
                <a:lnTo>
                  <a:pt x="9290" y="220021"/>
                </a:lnTo>
                <a:lnTo>
                  <a:pt x="10956" y="214308"/>
                </a:lnTo>
                <a:lnTo>
                  <a:pt x="13019" y="208594"/>
                </a:lnTo>
                <a:lnTo>
                  <a:pt x="12489" y="202881"/>
                </a:lnTo>
                <a:lnTo>
                  <a:pt x="10231" y="197166"/>
                </a:lnTo>
                <a:lnTo>
                  <a:pt x="6821" y="191452"/>
                </a:lnTo>
                <a:lnTo>
                  <a:pt x="5500" y="185737"/>
                </a:lnTo>
                <a:lnTo>
                  <a:pt x="5571" y="180022"/>
                </a:lnTo>
                <a:lnTo>
                  <a:pt x="6572" y="174307"/>
                </a:lnTo>
                <a:lnTo>
                  <a:pt x="7239" y="168593"/>
                </a:lnTo>
                <a:lnTo>
                  <a:pt x="7684" y="162878"/>
                </a:lnTo>
                <a:lnTo>
                  <a:pt x="7980" y="157163"/>
                </a:lnTo>
                <a:lnTo>
                  <a:pt x="8309" y="145733"/>
                </a:lnTo>
                <a:lnTo>
                  <a:pt x="8397" y="140018"/>
                </a:lnTo>
                <a:lnTo>
                  <a:pt x="9408" y="134302"/>
                </a:lnTo>
                <a:lnTo>
                  <a:pt x="11035" y="128588"/>
                </a:lnTo>
                <a:lnTo>
                  <a:pt x="13072" y="122873"/>
                </a:lnTo>
                <a:lnTo>
                  <a:pt x="14429" y="116205"/>
                </a:lnTo>
                <a:lnTo>
                  <a:pt x="15335" y="108903"/>
                </a:lnTo>
                <a:lnTo>
                  <a:pt x="15938" y="101176"/>
                </a:lnTo>
                <a:lnTo>
                  <a:pt x="16340" y="94121"/>
                </a:lnTo>
                <a:lnTo>
                  <a:pt x="16788" y="81202"/>
                </a:lnTo>
                <a:lnTo>
                  <a:pt x="17098" y="54132"/>
                </a:lnTo>
                <a:lnTo>
                  <a:pt x="17144" y="14688"/>
                </a:lnTo>
                <a:lnTo>
                  <a:pt x="18097" y="11697"/>
                </a:lnTo>
                <a:lnTo>
                  <a:pt x="19685" y="8750"/>
                </a:lnTo>
                <a:lnTo>
                  <a:pt x="2571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07"/>
          <p:cNvSpPr/>
          <p:nvPr/>
        </p:nvSpPr>
        <p:spPr>
          <a:xfrm>
            <a:off x="5514975" y="2563177"/>
            <a:ext cx="111443" cy="454344"/>
          </a:xfrm>
          <a:custGeom>
            <a:avLst/>
            <a:gdLst/>
            <a:ahLst/>
            <a:cxnLst/>
            <a:rect l="0" t="0" r="0" b="0"/>
            <a:pathLst>
              <a:path w="111443" h="454344">
                <a:moveTo>
                  <a:pt x="0" y="454343"/>
                </a:moveTo>
                <a:lnTo>
                  <a:pt x="0" y="438742"/>
                </a:lnTo>
                <a:lnTo>
                  <a:pt x="2540" y="435344"/>
                </a:lnTo>
                <a:lnTo>
                  <a:pt x="4550" y="433104"/>
                </a:lnTo>
                <a:lnTo>
                  <a:pt x="5891" y="429706"/>
                </a:lnTo>
                <a:lnTo>
                  <a:pt x="7778" y="415822"/>
                </a:lnTo>
                <a:lnTo>
                  <a:pt x="8219" y="405155"/>
                </a:lnTo>
                <a:lnTo>
                  <a:pt x="10955" y="394064"/>
                </a:lnTo>
                <a:lnTo>
                  <a:pt x="13018" y="388439"/>
                </a:lnTo>
                <a:lnTo>
                  <a:pt x="15346" y="382785"/>
                </a:lnTo>
                <a:lnTo>
                  <a:pt x="17851" y="377110"/>
                </a:lnTo>
                <a:lnTo>
                  <a:pt x="20473" y="371421"/>
                </a:lnTo>
                <a:lnTo>
                  <a:pt x="23386" y="360021"/>
                </a:lnTo>
                <a:lnTo>
                  <a:pt x="25634" y="348604"/>
                </a:lnTo>
                <a:lnTo>
                  <a:pt x="27566" y="342893"/>
                </a:lnTo>
                <a:lnTo>
                  <a:pt x="29807" y="337180"/>
                </a:lnTo>
                <a:lnTo>
                  <a:pt x="32298" y="323213"/>
                </a:lnTo>
                <a:lnTo>
                  <a:pt x="32961" y="315488"/>
                </a:lnTo>
                <a:lnTo>
                  <a:pt x="34356" y="307480"/>
                </a:lnTo>
                <a:lnTo>
                  <a:pt x="36240" y="299284"/>
                </a:lnTo>
                <a:lnTo>
                  <a:pt x="38447" y="290963"/>
                </a:lnTo>
                <a:lnTo>
                  <a:pt x="43439" y="274097"/>
                </a:lnTo>
                <a:lnTo>
                  <a:pt x="46104" y="265599"/>
                </a:lnTo>
                <a:lnTo>
                  <a:pt x="48834" y="258028"/>
                </a:lnTo>
                <a:lnTo>
                  <a:pt x="51606" y="251076"/>
                </a:lnTo>
                <a:lnTo>
                  <a:pt x="54406" y="244537"/>
                </a:lnTo>
                <a:lnTo>
                  <a:pt x="56273" y="237320"/>
                </a:lnTo>
                <a:lnTo>
                  <a:pt x="57518" y="229651"/>
                </a:lnTo>
                <a:lnTo>
                  <a:pt x="58348" y="221680"/>
                </a:lnTo>
                <a:lnTo>
                  <a:pt x="59853" y="213509"/>
                </a:lnTo>
                <a:lnTo>
                  <a:pt x="61810" y="205204"/>
                </a:lnTo>
                <a:lnTo>
                  <a:pt x="64066" y="196811"/>
                </a:lnTo>
                <a:lnTo>
                  <a:pt x="69114" y="179864"/>
                </a:lnTo>
                <a:lnTo>
                  <a:pt x="71793" y="171344"/>
                </a:lnTo>
                <a:lnTo>
                  <a:pt x="73580" y="162807"/>
                </a:lnTo>
                <a:lnTo>
                  <a:pt x="74770" y="154258"/>
                </a:lnTo>
                <a:lnTo>
                  <a:pt x="75564" y="145701"/>
                </a:lnTo>
                <a:lnTo>
                  <a:pt x="77046" y="137139"/>
                </a:lnTo>
                <a:lnTo>
                  <a:pt x="78987" y="128574"/>
                </a:lnTo>
                <a:lnTo>
                  <a:pt x="81233" y="120006"/>
                </a:lnTo>
                <a:lnTo>
                  <a:pt x="82730" y="112389"/>
                </a:lnTo>
                <a:lnTo>
                  <a:pt x="84394" y="98846"/>
                </a:lnTo>
                <a:lnTo>
                  <a:pt x="87673" y="86476"/>
                </a:lnTo>
                <a:lnTo>
                  <a:pt x="89881" y="80511"/>
                </a:lnTo>
                <a:lnTo>
                  <a:pt x="92335" y="68803"/>
                </a:lnTo>
                <a:lnTo>
                  <a:pt x="94377" y="57249"/>
                </a:lnTo>
                <a:lnTo>
                  <a:pt x="96255" y="51501"/>
                </a:lnTo>
                <a:lnTo>
                  <a:pt x="98460" y="45764"/>
                </a:lnTo>
                <a:lnTo>
                  <a:pt x="101563" y="33139"/>
                </a:lnTo>
                <a:lnTo>
                  <a:pt x="102289" y="23936"/>
                </a:lnTo>
                <a:lnTo>
                  <a:pt x="102483" y="18815"/>
                </a:lnTo>
                <a:lnTo>
                  <a:pt x="103564" y="14448"/>
                </a:lnTo>
                <a:lnTo>
                  <a:pt x="105238" y="10585"/>
                </a:lnTo>
                <a:lnTo>
                  <a:pt x="11144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08"/>
          <p:cNvSpPr/>
          <p:nvPr/>
        </p:nvSpPr>
        <p:spPr>
          <a:xfrm>
            <a:off x="8386762" y="3694747"/>
            <a:ext cx="85726" cy="771526"/>
          </a:xfrm>
          <a:custGeom>
            <a:avLst/>
            <a:gdLst/>
            <a:ahLst/>
            <a:cxnLst/>
            <a:rect l="0" t="0" r="0" b="0"/>
            <a:pathLst>
              <a:path w="85726" h="771526">
                <a:moveTo>
                  <a:pt x="0" y="771525"/>
                </a:moveTo>
                <a:lnTo>
                  <a:pt x="8220" y="763306"/>
                </a:lnTo>
                <a:lnTo>
                  <a:pt x="8468" y="758506"/>
                </a:lnTo>
                <a:lnTo>
                  <a:pt x="9456" y="757131"/>
                </a:lnTo>
                <a:lnTo>
                  <a:pt x="11066" y="756214"/>
                </a:lnTo>
                <a:lnTo>
                  <a:pt x="13092" y="755603"/>
                </a:lnTo>
                <a:lnTo>
                  <a:pt x="14443" y="754243"/>
                </a:lnTo>
                <a:lnTo>
                  <a:pt x="15344" y="752383"/>
                </a:lnTo>
                <a:lnTo>
                  <a:pt x="15945" y="750192"/>
                </a:lnTo>
                <a:lnTo>
                  <a:pt x="17297" y="747777"/>
                </a:lnTo>
                <a:lnTo>
                  <a:pt x="19151" y="745216"/>
                </a:lnTo>
                <a:lnTo>
                  <a:pt x="21341" y="742556"/>
                </a:lnTo>
                <a:lnTo>
                  <a:pt x="22799" y="739830"/>
                </a:lnTo>
                <a:lnTo>
                  <a:pt x="24421" y="734260"/>
                </a:lnTo>
                <a:lnTo>
                  <a:pt x="25805" y="731442"/>
                </a:lnTo>
                <a:lnTo>
                  <a:pt x="27682" y="728611"/>
                </a:lnTo>
                <a:lnTo>
                  <a:pt x="29884" y="725770"/>
                </a:lnTo>
                <a:lnTo>
                  <a:pt x="32332" y="720075"/>
                </a:lnTo>
                <a:lnTo>
                  <a:pt x="33420" y="713416"/>
                </a:lnTo>
                <a:lnTo>
                  <a:pt x="34118" y="693619"/>
                </a:lnTo>
                <a:lnTo>
                  <a:pt x="34290" y="446992"/>
                </a:lnTo>
                <a:lnTo>
                  <a:pt x="36830" y="426628"/>
                </a:lnTo>
                <a:lnTo>
                  <a:pt x="38841" y="415864"/>
                </a:lnTo>
                <a:lnTo>
                  <a:pt x="41075" y="393743"/>
                </a:lnTo>
                <a:lnTo>
                  <a:pt x="42068" y="370260"/>
                </a:lnTo>
                <a:lnTo>
                  <a:pt x="42706" y="318918"/>
                </a:lnTo>
                <a:lnTo>
                  <a:pt x="43745" y="295094"/>
                </a:lnTo>
                <a:lnTo>
                  <a:pt x="45356" y="283407"/>
                </a:lnTo>
                <a:lnTo>
                  <a:pt x="49686" y="259309"/>
                </a:lnTo>
                <a:lnTo>
                  <a:pt x="54785" y="232723"/>
                </a:lnTo>
                <a:lnTo>
                  <a:pt x="56526" y="219919"/>
                </a:lnTo>
                <a:lnTo>
                  <a:pt x="57686" y="207573"/>
                </a:lnTo>
                <a:lnTo>
                  <a:pt x="59929" y="183694"/>
                </a:lnTo>
                <a:lnTo>
                  <a:pt x="61860" y="171993"/>
                </a:lnTo>
                <a:lnTo>
                  <a:pt x="64100" y="160382"/>
                </a:lnTo>
                <a:lnTo>
                  <a:pt x="66589" y="137321"/>
                </a:lnTo>
                <a:lnTo>
                  <a:pt x="68647" y="115324"/>
                </a:lnTo>
                <a:lnTo>
                  <a:pt x="70531" y="105458"/>
                </a:lnTo>
                <a:lnTo>
                  <a:pt x="72737" y="96023"/>
                </a:lnTo>
                <a:lnTo>
                  <a:pt x="75191" y="77920"/>
                </a:lnTo>
                <a:lnTo>
                  <a:pt x="76571" y="54202"/>
                </a:lnTo>
                <a:lnTo>
                  <a:pt x="77846" y="41235"/>
                </a:lnTo>
                <a:lnTo>
                  <a:pt x="79521" y="35110"/>
                </a:lnTo>
                <a:lnTo>
                  <a:pt x="81589" y="29122"/>
                </a:lnTo>
                <a:lnTo>
                  <a:pt x="83886" y="19928"/>
                </a:lnTo>
                <a:lnTo>
                  <a:pt x="8572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09"/>
          <p:cNvSpPr/>
          <p:nvPr/>
        </p:nvSpPr>
        <p:spPr>
          <a:xfrm>
            <a:off x="8369618" y="5649277"/>
            <a:ext cx="17145" cy="240031"/>
          </a:xfrm>
          <a:custGeom>
            <a:avLst/>
            <a:gdLst/>
            <a:ahLst/>
            <a:cxnLst/>
            <a:rect l="0" t="0" r="0" b="0"/>
            <a:pathLst>
              <a:path w="17145" h="240031">
                <a:moveTo>
                  <a:pt x="17144" y="0"/>
                </a:moveTo>
                <a:lnTo>
                  <a:pt x="17144" y="53031"/>
                </a:lnTo>
                <a:lnTo>
                  <a:pt x="16192" y="57262"/>
                </a:lnTo>
                <a:lnTo>
                  <a:pt x="14605" y="61987"/>
                </a:lnTo>
                <a:lnTo>
                  <a:pt x="12593" y="67042"/>
                </a:lnTo>
                <a:lnTo>
                  <a:pt x="11253" y="72317"/>
                </a:lnTo>
                <a:lnTo>
                  <a:pt x="10359" y="77739"/>
                </a:lnTo>
                <a:lnTo>
                  <a:pt x="9764" y="83259"/>
                </a:lnTo>
                <a:lnTo>
                  <a:pt x="9366" y="88844"/>
                </a:lnTo>
                <a:lnTo>
                  <a:pt x="9101" y="94471"/>
                </a:lnTo>
                <a:lnTo>
                  <a:pt x="8728" y="108954"/>
                </a:lnTo>
                <a:lnTo>
                  <a:pt x="8575" y="160126"/>
                </a:lnTo>
                <a:lnTo>
                  <a:pt x="7621" y="164853"/>
                </a:lnTo>
                <a:lnTo>
                  <a:pt x="6033" y="168957"/>
                </a:lnTo>
                <a:lnTo>
                  <a:pt x="4022" y="172646"/>
                </a:lnTo>
                <a:lnTo>
                  <a:pt x="2681" y="177010"/>
                </a:lnTo>
                <a:lnTo>
                  <a:pt x="1788" y="181824"/>
                </a:lnTo>
                <a:lnTo>
                  <a:pt x="1191" y="186939"/>
                </a:lnTo>
                <a:lnTo>
                  <a:pt x="793" y="191301"/>
                </a:lnTo>
                <a:lnTo>
                  <a:pt x="353" y="198688"/>
                </a:lnTo>
                <a:lnTo>
                  <a:pt x="156" y="205146"/>
                </a:lnTo>
                <a:lnTo>
                  <a:pt x="12" y="216048"/>
                </a:lnTo>
                <a:lnTo>
                  <a:pt x="0" y="229866"/>
                </a:lnTo>
                <a:lnTo>
                  <a:pt x="953" y="231349"/>
                </a:lnTo>
                <a:lnTo>
                  <a:pt x="2539" y="233291"/>
                </a:lnTo>
                <a:lnTo>
                  <a:pt x="4550" y="235537"/>
                </a:lnTo>
                <a:lnTo>
                  <a:pt x="6843" y="237035"/>
                </a:lnTo>
                <a:lnTo>
                  <a:pt x="9324" y="238033"/>
                </a:lnTo>
                <a:lnTo>
                  <a:pt x="17144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10"/>
          <p:cNvSpPr/>
          <p:nvPr/>
        </p:nvSpPr>
        <p:spPr>
          <a:xfrm>
            <a:off x="8338961" y="5975032"/>
            <a:ext cx="13512" cy="102871"/>
          </a:xfrm>
          <a:custGeom>
            <a:avLst/>
            <a:gdLst/>
            <a:ahLst/>
            <a:cxnLst/>
            <a:rect l="0" t="0" r="0" b="0"/>
            <a:pathLst>
              <a:path w="13512" h="102871">
                <a:moveTo>
                  <a:pt x="13511" y="0"/>
                </a:moveTo>
                <a:lnTo>
                  <a:pt x="6131" y="7381"/>
                </a:lnTo>
                <a:lnTo>
                  <a:pt x="5733" y="8731"/>
                </a:lnTo>
                <a:lnTo>
                  <a:pt x="5468" y="10584"/>
                </a:lnTo>
                <a:lnTo>
                  <a:pt x="5292" y="12771"/>
                </a:lnTo>
                <a:lnTo>
                  <a:pt x="5174" y="15181"/>
                </a:lnTo>
                <a:lnTo>
                  <a:pt x="5043" y="20400"/>
                </a:lnTo>
                <a:lnTo>
                  <a:pt x="4939" y="67066"/>
                </a:lnTo>
                <a:lnTo>
                  <a:pt x="3987" y="71381"/>
                </a:lnTo>
                <a:lnTo>
                  <a:pt x="2399" y="75210"/>
                </a:lnTo>
                <a:lnTo>
                  <a:pt x="388" y="78715"/>
                </a:lnTo>
                <a:lnTo>
                  <a:pt x="0" y="82957"/>
                </a:lnTo>
                <a:lnTo>
                  <a:pt x="694" y="87690"/>
                </a:lnTo>
                <a:lnTo>
                  <a:pt x="4939" y="1028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11"/>
          <p:cNvSpPr/>
          <p:nvPr/>
        </p:nvSpPr>
        <p:spPr>
          <a:xfrm>
            <a:off x="5720715" y="4020512"/>
            <a:ext cx="248603" cy="154178"/>
          </a:xfrm>
          <a:custGeom>
            <a:avLst/>
            <a:gdLst/>
            <a:ahLst/>
            <a:cxnLst/>
            <a:rect l="0" t="0" r="0" b="0"/>
            <a:pathLst>
              <a:path w="248603" h="154178">
                <a:moveTo>
                  <a:pt x="0" y="25708"/>
                </a:moveTo>
                <a:lnTo>
                  <a:pt x="0" y="33927"/>
                </a:lnTo>
                <a:lnTo>
                  <a:pt x="4551" y="38727"/>
                </a:lnTo>
                <a:lnTo>
                  <a:pt x="5891" y="41054"/>
                </a:lnTo>
                <a:lnTo>
                  <a:pt x="6785" y="43559"/>
                </a:lnTo>
                <a:lnTo>
                  <a:pt x="7381" y="46181"/>
                </a:lnTo>
                <a:lnTo>
                  <a:pt x="8730" y="47929"/>
                </a:lnTo>
                <a:lnTo>
                  <a:pt x="10583" y="49095"/>
                </a:lnTo>
                <a:lnTo>
                  <a:pt x="12770" y="49871"/>
                </a:lnTo>
                <a:lnTo>
                  <a:pt x="17740" y="53274"/>
                </a:lnTo>
                <a:lnTo>
                  <a:pt x="20400" y="55515"/>
                </a:lnTo>
                <a:lnTo>
                  <a:pt x="24077" y="57010"/>
                </a:lnTo>
                <a:lnTo>
                  <a:pt x="28434" y="58006"/>
                </a:lnTo>
                <a:lnTo>
                  <a:pt x="33243" y="58670"/>
                </a:lnTo>
                <a:lnTo>
                  <a:pt x="37402" y="60065"/>
                </a:lnTo>
                <a:lnTo>
                  <a:pt x="44562" y="64155"/>
                </a:lnTo>
                <a:lnTo>
                  <a:pt x="48758" y="65627"/>
                </a:lnTo>
                <a:lnTo>
                  <a:pt x="53460" y="66608"/>
                </a:lnTo>
                <a:lnTo>
                  <a:pt x="58500" y="67262"/>
                </a:lnTo>
                <a:lnTo>
                  <a:pt x="63765" y="67698"/>
                </a:lnTo>
                <a:lnTo>
                  <a:pt x="69180" y="67989"/>
                </a:lnTo>
                <a:lnTo>
                  <a:pt x="74695" y="68183"/>
                </a:lnTo>
                <a:lnTo>
                  <a:pt x="80276" y="67359"/>
                </a:lnTo>
                <a:lnTo>
                  <a:pt x="85903" y="65858"/>
                </a:lnTo>
                <a:lnTo>
                  <a:pt x="91558" y="63904"/>
                </a:lnTo>
                <a:lnTo>
                  <a:pt x="97234" y="62602"/>
                </a:lnTo>
                <a:lnTo>
                  <a:pt x="102922" y="61734"/>
                </a:lnTo>
                <a:lnTo>
                  <a:pt x="108620" y="61155"/>
                </a:lnTo>
                <a:lnTo>
                  <a:pt x="114323" y="59817"/>
                </a:lnTo>
                <a:lnTo>
                  <a:pt x="120030" y="57972"/>
                </a:lnTo>
                <a:lnTo>
                  <a:pt x="125740" y="55790"/>
                </a:lnTo>
                <a:lnTo>
                  <a:pt x="131452" y="54335"/>
                </a:lnTo>
                <a:lnTo>
                  <a:pt x="137164" y="53365"/>
                </a:lnTo>
                <a:lnTo>
                  <a:pt x="142878" y="52718"/>
                </a:lnTo>
                <a:lnTo>
                  <a:pt x="147639" y="51335"/>
                </a:lnTo>
                <a:lnTo>
                  <a:pt x="151766" y="49460"/>
                </a:lnTo>
                <a:lnTo>
                  <a:pt x="155470" y="47257"/>
                </a:lnTo>
                <a:lnTo>
                  <a:pt x="159844" y="45789"/>
                </a:lnTo>
                <a:lnTo>
                  <a:pt x="164665" y="44810"/>
                </a:lnTo>
                <a:lnTo>
                  <a:pt x="169784" y="44158"/>
                </a:lnTo>
                <a:lnTo>
                  <a:pt x="174149" y="42770"/>
                </a:lnTo>
                <a:lnTo>
                  <a:pt x="181539" y="38689"/>
                </a:lnTo>
                <a:lnTo>
                  <a:pt x="187999" y="36239"/>
                </a:lnTo>
                <a:lnTo>
                  <a:pt x="191055" y="35586"/>
                </a:lnTo>
                <a:lnTo>
                  <a:pt x="193093" y="34199"/>
                </a:lnTo>
                <a:lnTo>
                  <a:pt x="194451" y="32321"/>
                </a:lnTo>
                <a:lnTo>
                  <a:pt x="196631" y="27014"/>
                </a:lnTo>
                <a:lnTo>
                  <a:pt x="196929" y="23748"/>
                </a:lnTo>
                <a:lnTo>
                  <a:pt x="197009" y="21544"/>
                </a:lnTo>
                <a:lnTo>
                  <a:pt x="196109" y="20074"/>
                </a:lnTo>
                <a:lnTo>
                  <a:pt x="194557" y="19094"/>
                </a:lnTo>
                <a:lnTo>
                  <a:pt x="192569" y="18441"/>
                </a:lnTo>
                <a:lnTo>
                  <a:pt x="187821" y="15176"/>
                </a:lnTo>
                <a:lnTo>
                  <a:pt x="181563" y="9869"/>
                </a:lnTo>
                <a:lnTo>
                  <a:pt x="175627" y="6603"/>
                </a:lnTo>
                <a:lnTo>
                  <a:pt x="171377" y="4399"/>
                </a:lnTo>
                <a:lnTo>
                  <a:pt x="166638" y="2929"/>
                </a:lnTo>
                <a:lnTo>
                  <a:pt x="161575" y="1950"/>
                </a:lnTo>
                <a:lnTo>
                  <a:pt x="156294" y="1296"/>
                </a:lnTo>
                <a:lnTo>
                  <a:pt x="151821" y="861"/>
                </a:lnTo>
                <a:lnTo>
                  <a:pt x="144311" y="377"/>
                </a:lnTo>
                <a:lnTo>
                  <a:pt x="135258" y="162"/>
                </a:lnTo>
                <a:lnTo>
                  <a:pt x="101594" y="0"/>
                </a:lnTo>
                <a:lnTo>
                  <a:pt x="97257" y="949"/>
                </a:lnTo>
                <a:lnTo>
                  <a:pt x="92460" y="2535"/>
                </a:lnTo>
                <a:lnTo>
                  <a:pt x="87358" y="4544"/>
                </a:lnTo>
                <a:lnTo>
                  <a:pt x="83003" y="5884"/>
                </a:lnTo>
                <a:lnTo>
                  <a:pt x="75625" y="7372"/>
                </a:lnTo>
                <a:lnTo>
                  <a:pt x="71371" y="8721"/>
                </a:lnTo>
                <a:lnTo>
                  <a:pt x="66631" y="10574"/>
                </a:lnTo>
                <a:lnTo>
                  <a:pt x="61565" y="12761"/>
                </a:lnTo>
                <a:lnTo>
                  <a:pt x="58188" y="15171"/>
                </a:lnTo>
                <a:lnTo>
                  <a:pt x="55937" y="17731"/>
                </a:lnTo>
                <a:lnTo>
                  <a:pt x="54436" y="20390"/>
                </a:lnTo>
                <a:lnTo>
                  <a:pt x="50228" y="28424"/>
                </a:lnTo>
                <a:lnTo>
                  <a:pt x="47773" y="33233"/>
                </a:lnTo>
                <a:lnTo>
                  <a:pt x="45184" y="37393"/>
                </a:lnTo>
                <a:lnTo>
                  <a:pt x="42505" y="41117"/>
                </a:lnTo>
                <a:lnTo>
                  <a:pt x="39767" y="44553"/>
                </a:lnTo>
                <a:lnTo>
                  <a:pt x="37940" y="47796"/>
                </a:lnTo>
                <a:lnTo>
                  <a:pt x="36723" y="50911"/>
                </a:lnTo>
                <a:lnTo>
                  <a:pt x="35913" y="53940"/>
                </a:lnTo>
                <a:lnTo>
                  <a:pt x="35372" y="57864"/>
                </a:lnTo>
                <a:lnTo>
                  <a:pt x="35011" y="62385"/>
                </a:lnTo>
                <a:lnTo>
                  <a:pt x="34770" y="67304"/>
                </a:lnTo>
                <a:lnTo>
                  <a:pt x="34503" y="77850"/>
                </a:lnTo>
                <a:lnTo>
                  <a:pt x="34332" y="95591"/>
                </a:lnTo>
                <a:lnTo>
                  <a:pt x="35270" y="99919"/>
                </a:lnTo>
                <a:lnTo>
                  <a:pt x="36849" y="104710"/>
                </a:lnTo>
                <a:lnTo>
                  <a:pt x="38853" y="109808"/>
                </a:lnTo>
                <a:lnTo>
                  <a:pt x="41142" y="114160"/>
                </a:lnTo>
                <a:lnTo>
                  <a:pt x="43620" y="118013"/>
                </a:lnTo>
                <a:lnTo>
                  <a:pt x="46225" y="121535"/>
                </a:lnTo>
                <a:lnTo>
                  <a:pt x="48914" y="124835"/>
                </a:lnTo>
                <a:lnTo>
                  <a:pt x="51659" y="127987"/>
                </a:lnTo>
                <a:lnTo>
                  <a:pt x="54442" y="131042"/>
                </a:lnTo>
                <a:lnTo>
                  <a:pt x="60074" y="136975"/>
                </a:lnTo>
                <a:lnTo>
                  <a:pt x="62909" y="139891"/>
                </a:lnTo>
                <a:lnTo>
                  <a:pt x="65751" y="141835"/>
                </a:lnTo>
                <a:lnTo>
                  <a:pt x="71450" y="143995"/>
                </a:lnTo>
                <a:lnTo>
                  <a:pt x="77158" y="147495"/>
                </a:lnTo>
                <a:lnTo>
                  <a:pt x="80013" y="149761"/>
                </a:lnTo>
                <a:lnTo>
                  <a:pt x="83822" y="151273"/>
                </a:lnTo>
                <a:lnTo>
                  <a:pt x="88266" y="152280"/>
                </a:lnTo>
                <a:lnTo>
                  <a:pt x="93134" y="152952"/>
                </a:lnTo>
                <a:lnTo>
                  <a:pt x="98284" y="153399"/>
                </a:lnTo>
                <a:lnTo>
                  <a:pt x="103623" y="153698"/>
                </a:lnTo>
                <a:lnTo>
                  <a:pt x="113682" y="154030"/>
                </a:lnTo>
                <a:lnTo>
                  <a:pt x="121327" y="154177"/>
                </a:lnTo>
                <a:lnTo>
                  <a:pt x="125652" y="153264"/>
                </a:lnTo>
                <a:lnTo>
                  <a:pt x="130441" y="151703"/>
                </a:lnTo>
                <a:lnTo>
                  <a:pt x="135538" y="149709"/>
                </a:lnTo>
                <a:lnTo>
                  <a:pt x="141793" y="148381"/>
                </a:lnTo>
                <a:lnTo>
                  <a:pt x="148821" y="147494"/>
                </a:lnTo>
                <a:lnTo>
                  <a:pt x="156364" y="146904"/>
                </a:lnTo>
                <a:lnTo>
                  <a:pt x="163298" y="144605"/>
                </a:lnTo>
                <a:lnTo>
                  <a:pt x="169825" y="141168"/>
                </a:lnTo>
                <a:lnTo>
                  <a:pt x="176082" y="136971"/>
                </a:lnTo>
                <a:lnTo>
                  <a:pt x="184062" y="133221"/>
                </a:lnTo>
                <a:lnTo>
                  <a:pt x="193193" y="129768"/>
                </a:lnTo>
                <a:lnTo>
                  <a:pt x="203090" y="126513"/>
                </a:lnTo>
                <a:lnTo>
                  <a:pt x="211593" y="123392"/>
                </a:lnTo>
                <a:lnTo>
                  <a:pt x="219167" y="120358"/>
                </a:lnTo>
                <a:lnTo>
                  <a:pt x="226121" y="117383"/>
                </a:lnTo>
                <a:lnTo>
                  <a:pt x="231710" y="115399"/>
                </a:lnTo>
                <a:lnTo>
                  <a:pt x="236388" y="114077"/>
                </a:lnTo>
                <a:lnTo>
                  <a:pt x="248602" y="11143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12"/>
          <p:cNvSpPr/>
          <p:nvPr/>
        </p:nvSpPr>
        <p:spPr>
          <a:xfrm>
            <a:off x="7692390" y="4423420"/>
            <a:ext cx="197168" cy="274310"/>
          </a:xfrm>
          <a:custGeom>
            <a:avLst/>
            <a:gdLst/>
            <a:ahLst/>
            <a:cxnLst/>
            <a:rect l="0" t="0" r="0" b="0"/>
            <a:pathLst>
              <a:path w="197168" h="274310">
                <a:moveTo>
                  <a:pt x="197167" y="59997"/>
                </a:moveTo>
                <a:lnTo>
                  <a:pt x="189787" y="52616"/>
                </a:lnTo>
                <a:lnTo>
                  <a:pt x="189124" y="49414"/>
                </a:lnTo>
                <a:lnTo>
                  <a:pt x="188949" y="47227"/>
                </a:lnTo>
                <a:lnTo>
                  <a:pt x="187877" y="44816"/>
                </a:lnTo>
                <a:lnTo>
                  <a:pt x="184148" y="39598"/>
                </a:lnTo>
                <a:lnTo>
                  <a:pt x="181821" y="37825"/>
                </a:lnTo>
                <a:lnTo>
                  <a:pt x="179316" y="36643"/>
                </a:lnTo>
                <a:lnTo>
                  <a:pt x="176694" y="35855"/>
                </a:lnTo>
                <a:lnTo>
                  <a:pt x="174946" y="34378"/>
                </a:lnTo>
                <a:lnTo>
                  <a:pt x="173780" y="32440"/>
                </a:lnTo>
                <a:lnTo>
                  <a:pt x="173004" y="30196"/>
                </a:lnTo>
                <a:lnTo>
                  <a:pt x="169600" y="25162"/>
                </a:lnTo>
                <a:lnTo>
                  <a:pt x="167359" y="22486"/>
                </a:lnTo>
                <a:lnTo>
                  <a:pt x="164913" y="20702"/>
                </a:lnTo>
                <a:lnTo>
                  <a:pt x="159654" y="18720"/>
                </a:lnTo>
                <a:lnTo>
                  <a:pt x="154142" y="15300"/>
                </a:lnTo>
                <a:lnTo>
                  <a:pt x="151339" y="13053"/>
                </a:lnTo>
                <a:lnTo>
                  <a:pt x="148518" y="11556"/>
                </a:lnTo>
                <a:lnTo>
                  <a:pt x="139044" y="8497"/>
                </a:lnTo>
                <a:lnTo>
                  <a:pt x="134605" y="6614"/>
                </a:lnTo>
                <a:lnTo>
                  <a:pt x="129742" y="4406"/>
                </a:lnTo>
                <a:lnTo>
                  <a:pt x="125547" y="2934"/>
                </a:lnTo>
                <a:lnTo>
                  <a:pt x="121798" y="1952"/>
                </a:lnTo>
                <a:lnTo>
                  <a:pt x="118346" y="1298"/>
                </a:lnTo>
                <a:lnTo>
                  <a:pt x="114140" y="862"/>
                </a:lnTo>
                <a:lnTo>
                  <a:pt x="109431" y="571"/>
                </a:lnTo>
                <a:lnTo>
                  <a:pt x="100070" y="248"/>
                </a:lnTo>
                <a:lnTo>
                  <a:pt x="89446" y="66"/>
                </a:lnTo>
                <a:lnTo>
                  <a:pt x="69857" y="0"/>
                </a:lnTo>
                <a:lnTo>
                  <a:pt x="65622" y="949"/>
                </a:lnTo>
                <a:lnTo>
                  <a:pt x="61845" y="2534"/>
                </a:lnTo>
                <a:lnTo>
                  <a:pt x="58375" y="4543"/>
                </a:lnTo>
                <a:lnTo>
                  <a:pt x="55109" y="6835"/>
                </a:lnTo>
                <a:lnTo>
                  <a:pt x="51979" y="9316"/>
                </a:lnTo>
                <a:lnTo>
                  <a:pt x="45962" y="14612"/>
                </a:lnTo>
                <a:lnTo>
                  <a:pt x="40113" y="20141"/>
                </a:lnTo>
                <a:lnTo>
                  <a:pt x="31464" y="28609"/>
                </a:lnTo>
                <a:lnTo>
                  <a:pt x="25731" y="36839"/>
                </a:lnTo>
                <a:lnTo>
                  <a:pt x="22869" y="41701"/>
                </a:lnTo>
                <a:lnTo>
                  <a:pt x="20009" y="46847"/>
                </a:lnTo>
                <a:lnTo>
                  <a:pt x="14290" y="57645"/>
                </a:lnTo>
                <a:lnTo>
                  <a:pt x="5716" y="74434"/>
                </a:lnTo>
                <a:lnTo>
                  <a:pt x="3810" y="79147"/>
                </a:lnTo>
                <a:lnTo>
                  <a:pt x="1693" y="86923"/>
                </a:lnTo>
                <a:lnTo>
                  <a:pt x="1128" y="91283"/>
                </a:lnTo>
                <a:lnTo>
                  <a:pt x="752" y="96094"/>
                </a:lnTo>
                <a:lnTo>
                  <a:pt x="501" y="101207"/>
                </a:lnTo>
                <a:lnTo>
                  <a:pt x="222" y="111968"/>
                </a:lnTo>
                <a:lnTo>
                  <a:pt x="0" y="185730"/>
                </a:lnTo>
                <a:lnTo>
                  <a:pt x="953" y="191444"/>
                </a:lnTo>
                <a:lnTo>
                  <a:pt x="2541" y="197159"/>
                </a:lnTo>
                <a:lnTo>
                  <a:pt x="4551" y="202873"/>
                </a:lnTo>
                <a:lnTo>
                  <a:pt x="5891" y="207635"/>
                </a:lnTo>
                <a:lnTo>
                  <a:pt x="7381" y="215467"/>
                </a:lnTo>
                <a:lnTo>
                  <a:pt x="8731" y="219841"/>
                </a:lnTo>
                <a:lnTo>
                  <a:pt x="10583" y="224662"/>
                </a:lnTo>
                <a:lnTo>
                  <a:pt x="12770" y="229782"/>
                </a:lnTo>
                <a:lnTo>
                  <a:pt x="15201" y="238009"/>
                </a:lnTo>
                <a:lnTo>
                  <a:pt x="16281" y="244841"/>
                </a:lnTo>
                <a:lnTo>
                  <a:pt x="16761" y="251052"/>
                </a:lnTo>
                <a:lnTo>
                  <a:pt x="16974" y="256988"/>
                </a:lnTo>
                <a:lnTo>
                  <a:pt x="17031" y="259905"/>
                </a:lnTo>
                <a:lnTo>
                  <a:pt x="18022" y="262801"/>
                </a:lnTo>
                <a:lnTo>
                  <a:pt x="23014" y="270476"/>
                </a:lnTo>
                <a:lnTo>
                  <a:pt x="25717" y="2743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13"/>
          <p:cNvSpPr/>
          <p:nvPr/>
        </p:nvSpPr>
        <p:spPr>
          <a:xfrm>
            <a:off x="7572375" y="4543425"/>
            <a:ext cx="282893" cy="17146"/>
          </a:xfrm>
          <a:custGeom>
            <a:avLst/>
            <a:gdLst/>
            <a:ahLst/>
            <a:cxnLst/>
            <a:rect l="0" t="0" r="0" b="0"/>
            <a:pathLst>
              <a:path w="282893" h="17146">
                <a:moveTo>
                  <a:pt x="8572" y="17145"/>
                </a:moveTo>
                <a:lnTo>
                  <a:pt x="0" y="17145"/>
                </a:lnTo>
                <a:lnTo>
                  <a:pt x="4550" y="17145"/>
                </a:lnTo>
                <a:lnTo>
                  <a:pt x="7796" y="16192"/>
                </a:lnTo>
                <a:lnTo>
                  <a:pt x="11865" y="14605"/>
                </a:lnTo>
                <a:lnTo>
                  <a:pt x="16482" y="12594"/>
                </a:lnTo>
                <a:lnTo>
                  <a:pt x="20513" y="11253"/>
                </a:lnTo>
                <a:lnTo>
                  <a:pt x="24152" y="10359"/>
                </a:lnTo>
                <a:lnTo>
                  <a:pt x="27532" y="9764"/>
                </a:lnTo>
                <a:lnTo>
                  <a:pt x="31689" y="9366"/>
                </a:lnTo>
                <a:lnTo>
                  <a:pt x="36366" y="9102"/>
                </a:lnTo>
                <a:lnTo>
                  <a:pt x="41388" y="8925"/>
                </a:lnTo>
                <a:lnTo>
                  <a:pt x="47594" y="7855"/>
                </a:lnTo>
                <a:lnTo>
                  <a:pt x="54589" y="6189"/>
                </a:lnTo>
                <a:lnTo>
                  <a:pt x="62110" y="4126"/>
                </a:lnTo>
                <a:lnTo>
                  <a:pt x="69982" y="2751"/>
                </a:lnTo>
                <a:lnTo>
                  <a:pt x="78087" y="1833"/>
                </a:lnTo>
                <a:lnTo>
                  <a:pt x="86348" y="1222"/>
                </a:lnTo>
                <a:lnTo>
                  <a:pt x="94712" y="815"/>
                </a:lnTo>
                <a:lnTo>
                  <a:pt x="111627" y="361"/>
                </a:lnTo>
                <a:lnTo>
                  <a:pt x="214090" y="1"/>
                </a:lnTo>
                <a:lnTo>
                  <a:pt x="249753" y="0"/>
                </a:lnTo>
                <a:lnTo>
                  <a:pt x="253179" y="953"/>
                </a:lnTo>
                <a:lnTo>
                  <a:pt x="256416" y="2540"/>
                </a:lnTo>
                <a:lnTo>
                  <a:pt x="259527" y="4551"/>
                </a:lnTo>
                <a:lnTo>
                  <a:pt x="262552" y="5891"/>
                </a:lnTo>
                <a:lnTo>
                  <a:pt x="265523" y="6785"/>
                </a:lnTo>
                <a:lnTo>
                  <a:pt x="268455" y="7381"/>
                </a:lnTo>
                <a:lnTo>
                  <a:pt x="271362" y="7778"/>
                </a:lnTo>
                <a:lnTo>
                  <a:pt x="274253" y="8042"/>
                </a:lnTo>
                <a:lnTo>
                  <a:pt x="282892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14"/>
          <p:cNvSpPr/>
          <p:nvPr/>
        </p:nvSpPr>
        <p:spPr>
          <a:xfrm>
            <a:off x="6492344" y="3567748"/>
            <a:ext cx="205637" cy="152610"/>
          </a:xfrm>
          <a:custGeom>
            <a:avLst/>
            <a:gdLst/>
            <a:ahLst/>
            <a:cxnLst/>
            <a:rect l="0" t="0" r="0" b="0"/>
            <a:pathLst>
              <a:path w="205637" h="152610">
                <a:moveTo>
                  <a:pt x="8468" y="66992"/>
                </a:moveTo>
                <a:lnTo>
                  <a:pt x="249" y="66992"/>
                </a:lnTo>
                <a:lnTo>
                  <a:pt x="0" y="71543"/>
                </a:lnTo>
                <a:lnTo>
                  <a:pt x="918" y="72883"/>
                </a:lnTo>
                <a:lnTo>
                  <a:pt x="2482" y="73777"/>
                </a:lnTo>
                <a:lnTo>
                  <a:pt x="7286" y="75211"/>
                </a:lnTo>
                <a:lnTo>
                  <a:pt x="10483" y="77947"/>
                </a:lnTo>
                <a:lnTo>
                  <a:pt x="12669" y="80010"/>
                </a:lnTo>
                <a:lnTo>
                  <a:pt x="15078" y="81386"/>
                </a:lnTo>
                <a:lnTo>
                  <a:pt x="20296" y="82914"/>
                </a:lnTo>
                <a:lnTo>
                  <a:pt x="25790" y="86133"/>
                </a:lnTo>
                <a:lnTo>
                  <a:pt x="28588" y="88325"/>
                </a:lnTo>
                <a:lnTo>
                  <a:pt x="34239" y="90761"/>
                </a:lnTo>
                <a:lnTo>
                  <a:pt x="39923" y="91843"/>
                </a:lnTo>
                <a:lnTo>
                  <a:pt x="45626" y="92324"/>
                </a:lnTo>
                <a:lnTo>
                  <a:pt x="49433" y="92453"/>
                </a:lnTo>
                <a:lnTo>
                  <a:pt x="58742" y="92595"/>
                </a:lnTo>
                <a:lnTo>
                  <a:pt x="63892" y="91680"/>
                </a:lnTo>
                <a:lnTo>
                  <a:pt x="69229" y="90118"/>
                </a:lnTo>
                <a:lnTo>
                  <a:pt x="74693" y="88124"/>
                </a:lnTo>
                <a:lnTo>
                  <a:pt x="79288" y="86795"/>
                </a:lnTo>
                <a:lnTo>
                  <a:pt x="83305" y="85909"/>
                </a:lnTo>
                <a:lnTo>
                  <a:pt x="86934" y="85318"/>
                </a:lnTo>
                <a:lnTo>
                  <a:pt x="91258" y="84924"/>
                </a:lnTo>
                <a:lnTo>
                  <a:pt x="96047" y="84662"/>
                </a:lnTo>
                <a:lnTo>
                  <a:pt x="101144" y="84487"/>
                </a:lnTo>
                <a:lnTo>
                  <a:pt x="106447" y="83417"/>
                </a:lnTo>
                <a:lnTo>
                  <a:pt x="111887" y="81752"/>
                </a:lnTo>
                <a:lnTo>
                  <a:pt x="117419" y="79689"/>
                </a:lnTo>
                <a:lnTo>
                  <a:pt x="123012" y="78314"/>
                </a:lnTo>
                <a:lnTo>
                  <a:pt x="128646" y="77398"/>
                </a:lnTo>
                <a:lnTo>
                  <a:pt x="134307" y="76786"/>
                </a:lnTo>
                <a:lnTo>
                  <a:pt x="139033" y="75426"/>
                </a:lnTo>
                <a:lnTo>
                  <a:pt x="143137" y="73568"/>
                </a:lnTo>
                <a:lnTo>
                  <a:pt x="146824" y="71375"/>
                </a:lnTo>
                <a:lnTo>
                  <a:pt x="150235" y="68962"/>
                </a:lnTo>
                <a:lnTo>
                  <a:pt x="153462" y="66400"/>
                </a:lnTo>
                <a:lnTo>
                  <a:pt x="156566" y="63740"/>
                </a:lnTo>
                <a:lnTo>
                  <a:pt x="160540" y="61014"/>
                </a:lnTo>
                <a:lnTo>
                  <a:pt x="165095" y="58244"/>
                </a:lnTo>
                <a:lnTo>
                  <a:pt x="170036" y="55445"/>
                </a:lnTo>
                <a:lnTo>
                  <a:pt x="173329" y="52626"/>
                </a:lnTo>
                <a:lnTo>
                  <a:pt x="175526" y="49795"/>
                </a:lnTo>
                <a:lnTo>
                  <a:pt x="176990" y="46955"/>
                </a:lnTo>
                <a:lnTo>
                  <a:pt x="178919" y="44109"/>
                </a:lnTo>
                <a:lnTo>
                  <a:pt x="181157" y="41259"/>
                </a:lnTo>
                <a:lnTo>
                  <a:pt x="183601" y="38406"/>
                </a:lnTo>
                <a:lnTo>
                  <a:pt x="185231" y="35552"/>
                </a:lnTo>
                <a:lnTo>
                  <a:pt x="186318" y="32697"/>
                </a:lnTo>
                <a:lnTo>
                  <a:pt x="187042" y="29841"/>
                </a:lnTo>
                <a:lnTo>
                  <a:pt x="187525" y="26984"/>
                </a:lnTo>
                <a:lnTo>
                  <a:pt x="187847" y="24128"/>
                </a:lnTo>
                <a:lnTo>
                  <a:pt x="188363" y="17250"/>
                </a:lnTo>
                <a:lnTo>
                  <a:pt x="185894" y="13769"/>
                </a:lnTo>
                <a:lnTo>
                  <a:pt x="181622" y="9047"/>
                </a:lnTo>
                <a:lnTo>
                  <a:pt x="176548" y="3773"/>
                </a:lnTo>
                <a:lnTo>
                  <a:pt x="173861" y="1986"/>
                </a:lnTo>
                <a:lnTo>
                  <a:pt x="168336" y="0"/>
                </a:lnTo>
                <a:lnTo>
                  <a:pt x="164576" y="423"/>
                </a:lnTo>
                <a:lnTo>
                  <a:pt x="160166" y="1658"/>
                </a:lnTo>
                <a:lnTo>
                  <a:pt x="155320" y="3433"/>
                </a:lnTo>
                <a:lnTo>
                  <a:pt x="150184" y="5569"/>
                </a:lnTo>
                <a:lnTo>
                  <a:pt x="144856" y="7946"/>
                </a:lnTo>
                <a:lnTo>
                  <a:pt x="133855" y="13126"/>
                </a:lnTo>
                <a:lnTo>
                  <a:pt x="122615" y="18604"/>
                </a:lnTo>
                <a:lnTo>
                  <a:pt x="115999" y="21398"/>
                </a:lnTo>
                <a:lnTo>
                  <a:pt x="108730" y="24214"/>
                </a:lnTo>
                <a:lnTo>
                  <a:pt x="101027" y="27043"/>
                </a:lnTo>
                <a:lnTo>
                  <a:pt x="93986" y="29882"/>
                </a:lnTo>
                <a:lnTo>
                  <a:pt x="87388" y="32727"/>
                </a:lnTo>
                <a:lnTo>
                  <a:pt x="74976" y="38428"/>
                </a:lnTo>
                <a:lnTo>
                  <a:pt x="63110" y="44136"/>
                </a:lnTo>
                <a:lnTo>
                  <a:pt x="59184" y="47945"/>
                </a:lnTo>
                <a:lnTo>
                  <a:pt x="56566" y="52389"/>
                </a:lnTo>
                <a:lnTo>
                  <a:pt x="54820" y="57257"/>
                </a:lnTo>
                <a:lnTo>
                  <a:pt x="51752" y="61454"/>
                </a:lnTo>
                <a:lnTo>
                  <a:pt x="47802" y="65205"/>
                </a:lnTo>
                <a:lnTo>
                  <a:pt x="43263" y="68658"/>
                </a:lnTo>
                <a:lnTo>
                  <a:pt x="40237" y="71913"/>
                </a:lnTo>
                <a:lnTo>
                  <a:pt x="38220" y="75035"/>
                </a:lnTo>
                <a:lnTo>
                  <a:pt x="36876" y="78069"/>
                </a:lnTo>
                <a:lnTo>
                  <a:pt x="35979" y="81044"/>
                </a:lnTo>
                <a:lnTo>
                  <a:pt x="35381" y="83980"/>
                </a:lnTo>
                <a:lnTo>
                  <a:pt x="34983" y="86890"/>
                </a:lnTo>
                <a:lnTo>
                  <a:pt x="34717" y="89782"/>
                </a:lnTo>
                <a:lnTo>
                  <a:pt x="34540" y="92663"/>
                </a:lnTo>
                <a:lnTo>
                  <a:pt x="34422" y="95536"/>
                </a:lnTo>
                <a:lnTo>
                  <a:pt x="35296" y="98403"/>
                </a:lnTo>
                <a:lnTo>
                  <a:pt x="36831" y="101268"/>
                </a:lnTo>
                <a:lnTo>
                  <a:pt x="38806" y="104130"/>
                </a:lnTo>
                <a:lnTo>
                  <a:pt x="41076" y="106990"/>
                </a:lnTo>
                <a:lnTo>
                  <a:pt x="43542" y="109850"/>
                </a:lnTo>
                <a:lnTo>
                  <a:pt x="46138" y="112709"/>
                </a:lnTo>
                <a:lnTo>
                  <a:pt x="47869" y="116520"/>
                </a:lnTo>
                <a:lnTo>
                  <a:pt x="49023" y="120965"/>
                </a:lnTo>
                <a:lnTo>
                  <a:pt x="49793" y="125834"/>
                </a:lnTo>
                <a:lnTo>
                  <a:pt x="52210" y="129080"/>
                </a:lnTo>
                <a:lnTo>
                  <a:pt x="55726" y="131244"/>
                </a:lnTo>
                <a:lnTo>
                  <a:pt x="59976" y="132686"/>
                </a:lnTo>
                <a:lnTo>
                  <a:pt x="63762" y="134601"/>
                </a:lnTo>
                <a:lnTo>
                  <a:pt x="67238" y="136829"/>
                </a:lnTo>
                <a:lnTo>
                  <a:pt x="70508" y="139267"/>
                </a:lnTo>
                <a:lnTo>
                  <a:pt x="74593" y="140893"/>
                </a:lnTo>
                <a:lnTo>
                  <a:pt x="79222" y="141977"/>
                </a:lnTo>
                <a:lnTo>
                  <a:pt x="84212" y="142699"/>
                </a:lnTo>
                <a:lnTo>
                  <a:pt x="88492" y="143181"/>
                </a:lnTo>
                <a:lnTo>
                  <a:pt x="92297" y="143502"/>
                </a:lnTo>
                <a:lnTo>
                  <a:pt x="95786" y="143716"/>
                </a:lnTo>
                <a:lnTo>
                  <a:pt x="100018" y="144811"/>
                </a:lnTo>
                <a:lnTo>
                  <a:pt x="104744" y="146494"/>
                </a:lnTo>
                <a:lnTo>
                  <a:pt x="109799" y="148568"/>
                </a:lnTo>
                <a:lnTo>
                  <a:pt x="114122" y="149951"/>
                </a:lnTo>
                <a:lnTo>
                  <a:pt x="117957" y="150873"/>
                </a:lnTo>
                <a:lnTo>
                  <a:pt x="121466" y="151488"/>
                </a:lnTo>
                <a:lnTo>
                  <a:pt x="125710" y="151897"/>
                </a:lnTo>
                <a:lnTo>
                  <a:pt x="130444" y="152170"/>
                </a:lnTo>
                <a:lnTo>
                  <a:pt x="139832" y="152474"/>
                </a:lnTo>
                <a:lnTo>
                  <a:pt x="147180" y="152609"/>
                </a:lnTo>
                <a:lnTo>
                  <a:pt x="151425" y="151692"/>
                </a:lnTo>
                <a:lnTo>
                  <a:pt x="156160" y="150129"/>
                </a:lnTo>
                <a:lnTo>
                  <a:pt x="161221" y="148134"/>
                </a:lnTo>
                <a:lnTo>
                  <a:pt x="166502" y="146804"/>
                </a:lnTo>
                <a:lnTo>
                  <a:pt x="171926" y="145917"/>
                </a:lnTo>
                <a:lnTo>
                  <a:pt x="177448" y="145326"/>
                </a:lnTo>
                <a:lnTo>
                  <a:pt x="182081" y="144932"/>
                </a:lnTo>
                <a:lnTo>
                  <a:pt x="186122" y="144669"/>
                </a:lnTo>
                <a:lnTo>
                  <a:pt x="193154" y="144378"/>
                </a:lnTo>
                <a:lnTo>
                  <a:pt x="205636" y="1441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15"/>
          <p:cNvSpPr/>
          <p:nvPr/>
        </p:nvSpPr>
        <p:spPr>
          <a:xfrm>
            <a:off x="6835140" y="3635931"/>
            <a:ext cx="248603" cy="33099"/>
          </a:xfrm>
          <a:custGeom>
            <a:avLst/>
            <a:gdLst/>
            <a:ahLst/>
            <a:cxnLst/>
            <a:rect l="0" t="0" r="0" b="0"/>
            <a:pathLst>
              <a:path w="248603" h="33099">
                <a:moveTo>
                  <a:pt x="0" y="7381"/>
                </a:moveTo>
                <a:lnTo>
                  <a:pt x="79245" y="7381"/>
                </a:lnTo>
                <a:lnTo>
                  <a:pt x="86168" y="6428"/>
                </a:lnTo>
                <a:lnTo>
                  <a:pt x="92688" y="4841"/>
                </a:lnTo>
                <a:lnTo>
                  <a:pt x="98939" y="2831"/>
                </a:lnTo>
                <a:lnTo>
                  <a:pt x="105012" y="1489"/>
                </a:lnTo>
                <a:lnTo>
                  <a:pt x="110965" y="596"/>
                </a:lnTo>
                <a:lnTo>
                  <a:pt x="116839" y="0"/>
                </a:lnTo>
                <a:lnTo>
                  <a:pt x="122660" y="555"/>
                </a:lnTo>
                <a:lnTo>
                  <a:pt x="128446" y="1878"/>
                </a:lnTo>
                <a:lnTo>
                  <a:pt x="134208" y="3713"/>
                </a:lnTo>
                <a:lnTo>
                  <a:pt x="140907" y="4935"/>
                </a:lnTo>
                <a:lnTo>
                  <a:pt x="148230" y="5751"/>
                </a:lnTo>
                <a:lnTo>
                  <a:pt x="155971" y="6294"/>
                </a:lnTo>
                <a:lnTo>
                  <a:pt x="163035" y="6656"/>
                </a:lnTo>
                <a:lnTo>
                  <a:pt x="175964" y="7059"/>
                </a:lnTo>
                <a:lnTo>
                  <a:pt x="182080" y="8119"/>
                </a:lnTo>
                <a:lnTo>
                  <a:pt x="188061" y="9778"/>
                </a:lnTo>
                <a:lnTo>
                  <a:pt x="193954" y="11837"/>
                </a:lnTo>
                <a:lnTo>
                  <a:pt x="199787" y="13209"/>
                </a:lnTo>
                <a:lnTo>
                  <a:pt x="205582" y="14124"/>
                </a:lnTo>
                <a:lnTo>
                  <a:pt x="219466" y="15592"/>
                </a:lnTo>
                <a:lnTo>
                  <a:pt x="222511" y="16665"/>
                </a:lnTo>
                <a:lnTo>
                  <a:pt x="226446" y="18333"/>
                </a:lnTo>
                <a:lnTo>
                  <a:pt x="230974" y="20397"/>
                </a:lnTo>
                <a:lnTo>
                  <a:pt x="234945" y="21774"/>
                </a:lnTo>
                <a:lnTo>
                  <a:pt x="238545" y="22691"/>
                </a:lnTo>
                <a:lnTo>
                  <a:pt x="241897" y="23303"/>
                </a:lnTo>
                <a:lnTo>
                  <a:pt x="244132" y="24663"/>
                </a:lnTo>
                <a:lnTo>
                  <a:pt x="245622" y="26522"/>
                </a:lnTo>
                <a:lnTo>
                  <a:pt x="248602" y="3309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16"/>
          <p:cNvSpPr/>
          <p:nvPr/>
        </p:nvSpPr>
        <p:spPr>
          <a:xfrm>
            <a:off x="6938011" y="3566160"/>
            <a:ext cx="51434" cy="197168"/>
          </a:xfrm>
          <a:custGeom>
            <a:avLst/>
            <a:gdLst/>
            <a:ahLst/>
            <a:cxnLst/>
            <a:rect l="0" t="0" r="0" b="0"/>
            <a:pathLst>
              <a:path w="51434" h="197168">
                <a:moveTo>
                  <a:pt x="25716" y="0"/>
                </a:moveTo>
                <a:lnTo>
                  <a:pt x="115" y="0"/>
                </a:lnTo>
                <a:lnTo>
                  <a:pt x="33" y="4551"/>
                </a:lnTo>
                <a:lnTo>
                  <a:pt x="0" y="28619"/>
                </a:lnTo>
                <a:lnTo>
                  <a:pt x="952" y="32414"/>
                </a:lnTo>
                <a:lnTo>
                  <a:pt x="2539" y="36849"/>
                </a:lnTo>
                <a:lnTo>
                  <a:pt x="4549" y="41711"/>
                </a:lnTo>
                <a:lnTo>
                  <a:pt x="6843" y="45905"/>
                </a:lnTo>
                <a:lnTo>
                  <a:pt x="9324" y="49653"/>
                </a:lnTo>
                <a:lnTo>
                  <a:pt x="11930" y="53104"/>
                </a:lnTo>
                <a:lnTo>
                  <a:pt x="13668" y="57310"/>
                </a:lnTo>
                <a:lnTo>
                  <a:pt x="14827" y="62019"/>
                </a:lnTo>
                <a:lnTo>
                  <a:pt x="15599" y="67063"/>
                </a:lnTo>
                <a:lnTo>
                  <a:pt x="16114" y="71379"/>
                </a:lnTo>
                <a:lnTo>
                  <a:pt x="16457" y="75208"/>
                </a:lnTo>
                <a:lnTo>
                  <a:pt x="16686" y="78714"/>
                </a:lnTo>
                <a:lnTo>
                  <a:pt x="17791" y="82956"/>
                </a:lnTo>
                <a:lnTo>
                  <a:pt x="19480" y="87689"/>
                </a:lnTo>
                <a:lnTo>
                  <a:pt x="21559" y="92749"/>
                </a:lnTo>
                <a:lnTo>
                  <a:pt x="23898" y="98027"/>
                </a:lnTo>
                <a:lnTo>
                  <a:pt x="29035" y="108973"/>
                </a:lnTo>
                <a:lnTo>
                  <a:pt x="30786" y="113606"/>
                </a:lnTo>
                <a:lnTo>
                  <a:pt x="31954" y="117647"/>
                </a:lnTo>
                <a:lnTo>
                  <a:pt x="32732" y="121294"/>
                </a:lnTo>
                <a:lnTo>
                  <a:pt x="33251" y="125630"/>
                </a:lnTo>
                <a:lnTo>
                  <a:pt x="33597" y="130425"/>
                </a:lnTo>
                <a:lnTo>
                  <a:pt x="33981" y="139882"/>
                </a:lnTo>
                <a:lnTo>
                  <a:pt x="34152" y="147259"/>
                </a:lnTo>
                <a:lnTo>
                  <a:pt x="34277" y="172999"/>
                </a:lnTo>
                <a:lnTo>
                  <a:pt x="35233" y="176292"/>
                </a:lnTo>
                <a:lnTo>
                  <a:pt x="36823" y="179441"/>
                </a:lnTo>
                <a:lnTo>
                  <a:pt x="41669" y="186786"/>
                </a:lnTo>
                <a:lnTo>
                  <a:pt x="42331" y="190331"/>
                </a:lnTo>
                <a:lnTo>
                  <a:pt x="42508" y="192610"/>
                </a:lnTo>
                <a:lnTo>
                  <a:pt x="43578" y="194129"/>
                </a:lnTo>
                <a:lnTo>
                  <a:pt x="45244" y="195142"/>
                </a:lnTo>
                <a:lnTo>
                  <a:pt x="51433" y="1971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17"/>
          <p:cNvSpPr/>
          <p:nvPr/>
        </p:nvSpPr>
        <p:spPr>
          <a:xfrm>
            <a:off x="7220905" y="3454718"/>
            <a:ext cx="94286" cy="351473"/>
          </a:xfrm>
          <a:custGeom>
            <a:avLst/>
            <a:gdLst/>
            <a:ahLst/>
            <a:cxnLst/>
            <a:rect l="0" t="0" r="0" b="0"/>
            <a:pathLst>
              <a:path w="94286" h="351473">
                <a:moveTo>
                  <a:pt x="85722" y="25717"/>
                </a:moveTo>
                <a:lnTo>
                  <a:pt x="93103" y="18336"/>
                </a:lnTo>
                <a:lnTo>
                  <a:pt x="93765" y="15134"/>
                </a:lnTo>
                <a:lnTo>
                  <a:pt x="94190" y="5317"/>
                </a:lnTo>
                <a:lnTo>
                  <a:pt x="94285" y="466"/>
                </a:lnTo>
                <a:lnTo>
                  <a:pt x="91750" y="207"/>
                </a:lnTo>
                <a:lnTo>
                  <a:pt x="89741" y="137"/>
                </a:lnTo>
                <a:lnTo>
                  <a:pt x="82363" y="40"/>
                </a:lnTo>
                <a:lnTo>
                  <a:pt x="49754" y="0"/>
                </a:lnTo>
                <a:lnTo>
                  <a:pt x="46503" y="952"/>
                </a:lnTo>
                <a:lnTo>
                  <a:pt x="43384" y="2539"/>
                </a:lnTo>
                <a:lnTo>
                  <a:pt x="40351" y="4550"/>
                </a:lnTo>
                <a:lnTo>
                  <a:pt x="37377" y="7796"/>
                </a:lnTo>
                <a:lnTo>
                  <a:pt x="34442" y="11864"/>
                </a:lnTo>
                <a:lnTo>
                  <a:pt x="31533" y="16482"/>
                </a:lnTo>
                <a:lnTo>
                  <a:pt x="28641" y="20512"/>
                </a:lnTo>
                <a:lnTo>
                  <a:pt x="25761" y="24152"/>
                </a:lnTo>
                <a:lnTo>
                  <a:pt x="22888" y="27531"/>
                </a:lnTo>
                <a:lnTo>
                  <a:pt x="20020" y="31689"/>
                </a:lnTo>
                <a:lnTo>
                  <a:pt x="17156" y="36366"/>
                </a:lnTo>
                <a:lnTo>
                  <a:pt x="14294" y="41388"/>
                </a:lnTo>
                <a:lnTo>
                  <a:pt x="12386" y="46642"/>
                </a:lnTo>
                <a:lnTo>
                  <a:pt x="10266" y="57559"/>
                </a:lnTo>
                <a:lnTo>
                  <a:pt x="8748" y="63138"/>
                </a:lnTo>
                <a:lnTo>
                  <a:pt x="6784" y="68761"/>
                </a:lnTo>
                <a:lnTo>
                  <a:pt x="4522" y="74416"/>
                </a:lnTo>
                <a:lnTo>
                  <a:pt x="3013" y="81042"/>
                </a:lnTo>
                <a:lnTo>
                  <a:pt x="2008" y="88318"/>
                </a:lnTo>
                <a:lnTo>
                  <a:pt x="1337" y="96026"/>
                </a:lnTo>
                <a:lnTo>
                  <a:pt x="891" y="103069"/>
                </a:lnTo>
                <a:lnTo>
                  <a:pt x="395" y="115976"/>
                </a:lnTo>
                <a:lnTo>
                  <a:pt x="75" y="146627"/>
                </a:lnTo>
                <a:lnTo>
                  <a:pt x="0" y="202415"/>
                </a:lnTo>
                <a:lnTo>
                  <a:pt x="952" y="209238"/>
                </a:lnTo>
                <a:lnTo>
                  <a:pt x="2538" y="216644"/>
                </a:lnTo>
                <a:lnTo>
                  <a:pt x="4549" y="224439"/>
                </a:lnTo>
                <a:lnTo>
                  <a:pt x="5889" y="231541"/>
                </a:lnTo>
                <a:lnTo>
                  <a:pt x="6783" y="238180"/>
                </a:lnTo>
                <a:lnTo>
                  <a:pt x="7378" y="244512"/>
                </a:lnTo>
                <a:lnTo>
                  <a:pt x="8728" y="250637"/>
                </a:lnTo>
                <a:lnTo>
                  <a:pt x="10580" y="256626"/>
                </a:lnTo>
                <a:lnTo>
                  <a:pt x="12768" y="262524"/>
                </a:lnTo>
                <a:lnTo>
                  <a:pt x="15178" y="267408"/>
                </a:lnTo>
                <a:lnTo>
                  <a:pt x="17738" y="271617"/>
                </a:lnTo>
                <a:lnTo>
                  <a:pt x="20397" y="275375"/>
                </a:lnTo>
                <a:lnTo>
                  <a:pt x="22169" y="279786"/>
                </a:lnTo>
                <a:lnTo>
                  <a:pt x="24139" y="289766"/>
                </a:lnTo>
                <a:lnTo>
                  <a:pt x="25617" y="294142"/>
                </a:lnTo>
                <a:lnTo>
                  <a:pt x="27554" y="298012"/>
                </a:lnTo>
                <a:lnTo>
                  <a:pt x="29798" y="301544"/>
                </a:lnTo>
                <a:lnTo>
                  <a:pt x="32247" y="304852"/>
                </a:lnTo>
                <a:lnTo>
                  <a:pt x="34832" y="308009"/>
                </a:lnTo>
                <a:lnTo>
                  <a:pt x="37508" y="311067"/>
                </a:lnTo>
                <a:lnTo>
                  <a:pt x="39292" y="314058"/>
                </a:lnTo>
                <a:lnTo>
                  <a:pt x="41274" y="319920"/>
                </a:lnTo>
                <a:lnTo>
                  <a:pt x="42755" y="322818"/>
                </a:lnTo>
                <a:lnTo>
                  <a:pt x="44695" y="325702"/>
                </a:lnTo>
                <a:lnTo>
                  <a:pt x="46941" y="328577"/>
                </a:lnTo>
                <a:lnTo>
                  <a:pt x="49436" y="334311"/>
                </a:lnTo>
                <a:lnTo>
                  <a:pt x="51316" y="342397"/>
                </a:lnTo>
                <a:lnTo>
                  <a:pt x="51432" y="3514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18"/>
          <p:cNvSpPr/>
          <p:nvPr/>
        </p:nvSpPr>
        <p:spPr>
          <a:xfrm>
            <a:off x="7109469" y="3609022"/>
            <a:ext cx="291457" cy="60008"/>
          </a:xfrm>
          <a:custGeom>
            <a:avLst/>
            <a:gdLst/>
            <a:ahLst/>
            <a:cxnLst/>
            <a:rect l="0" t="0" r="0" b="0"/>
            <a:pathLst>
              <a:path w="291457" h="60008">
                <a:moveTo>
                  <a:pt x="8563" y="60007"/>
                </a:moveTo>
                <a:lnTo>
                  <a:pt x="4012" y="60007"/>
                </a:lnTo>
                <a:lnTo>
                  <a:pt x="2672" y="59055"/>
                </a:lnTo>
                <a:lnTo>
                  <a:pt x="1778" y="57468"/>
                </a:lnTo>
                <a:lnTo>
                  <a:pt x="0" y="51466"/>
                </a:lnTo>
                <a:lnTo>
                  <a:pt x="4544" y="46893"/>
                </a:lnTo>
                <a:lnTo>
                  <a:pt x="7788" y="45550"/>
                </a:lnTo>
                <a:lnTo>
                  <a:pt x="16474" y="44057"/>
                </a:lnTo>
                <a:lnTo>
                  <a:pt x="20505" y="42707"/>
                </a:lnTo>
                <a:lnTo>
                  <a:pt x="24144" y="40854"/>
                </a:lnTo>
                <a:lnTo>
                  <a:pt x="27523" y="38666"/>
                </a:lnTo>
                <a:lnTo>
                  <a:pt x="32633" y="37207"/>
                </a:lnTo>
                <a:lnTo>
                  <a:pt x="38897" y="36235"/>
                </a:lnTo>
                <a:lnTo>
                  <a:pt x="45931" y="35586"/>
                </a:lnTo>
                <a:lnTo>
                  <a:pt x="53477" y="34202"/>
                </a:lnTo>
                <a:lnTo>
                  <a:pt x="61366" y="32327"/>
                </a:lnTo>
                <a:lnTo>
                  <a:pt x="69483" y="30123"/>
                </a:lnTo>
                <a:lnTo>
                  <a:pt x="77751" y="28655"/>
                </a:lnTo>
                <a:lnTo>
                  <a:pt x="86121" y="27676"/>
                </a:lnTo>
                <a:lnTo>
                  <a:pt x="94558" y="27023"/>
                </a:lnTo>
                <a:lnTo>
                  <a:pt x="103041" y="25635"/>
                </a:lnTo>
                <a:lnTo>
                  <a:pt x="111553" y="23758"/>
                </a:lnTo>
                <a:lnTo>
                  <a:pt x="120085" y="21554"/>
                </a:lnTo>
                <a:lnTo>
                  <a:pt x="128631" y="19132"/>
                </a:lnTo>
                <a:lnTo>
                  <a:pt x="145747" y="13901"/>
                </a:lnTo>
                <a:lnTo>
                  <a:pt x="154311" y="12124"/>
                </a:lnTo>
                <a:lnTo>
                  <a:pt x="162879" y="10941"/>
                </a:lnTo>
                <a:lnTo>
                  <a:pt x="171447" y="10151"/>
                </a:lnTo>
                <a:lnTo>
                  <a:pt x="179065" y="8673"/>
                </a:lnTo>
                <a:lnTo>
                  <a:pt x="186049" y="6734"/>
                </a:lnTo>
                <a:lnTo>
                  <a:pt x="192610" y="4489"/>
                </a:lnTo>
                <a:lnTo>
                  <a:pt x="199841" y="2993"/>
                </a:lnTo>
                <a:lnTo>
                  <a:pt x="207519" y="1995"/>
                </a:lnTo>
                <a:lnTo>
                  <a:pt x="215496" y="1330"/>
                </a:lnTo>
                <a:lnTo>
                  <a:pt x="222718" y="887"/>
                </a:lnTo>
                <a:lnTo>
                  <a:pt x="235823" y="394"/>
                </a:lnTo>
                <a:lnTo>
                  <a:pt x="265649" y="78"/>
                </a:lnTo>
                <a:lnTo>
                  <a:pt x="29145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19"/>
          <p:cNvSpPr/>
          <p:nvPr/>
        </p:nvSpPr>
        <p:spPr>
          <a:xfrm>
            <a:off x="7409497" y="3643312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17321" y="17145"/>
                </a:lnTo>
                <a:lnTo>
                  <a:pt x="21072" y="16192"/>
                </a:lnTo>
                <a:lnTo>
                  <a:pt x="24526" y="14605"/>
                </a:lnTo>
                <a:lnTo>
                  <a:pt x="27780" y="12594"/>
                </a:lnTo>
                <a:lnTo>
                  <a:pt x="31855" y="11254"/>
                </a:lnTo>
                <a:lnTo>
                  <a:pt x="36477" y="10360"/>
                </a:lnTo>
                <a:lnTo>
                  <a:pt x="41463" y="9764"/>
                </a:lnTo>
                <a:lnTo>
                  <a:pt x="46692" y="9367"/>
                </a:lnTo>
                <a:lnTo>
                  <a:pt x="52083" y="9102"/>
                </a:lnTo>
                <a:lnTo>
                  <a:pt x="66232" y="8730"/>
                </a:lnTo>
                <a:lnTo>
                  <a:pt x="69872" y="8677"/>
                </a:lnTo>
                <a:lnTo>
                  <a:pt x="75156" y="7690"/>
                </a:lnTo>
                <a:lnTo>
                  <a:pt x="81538" y="6079"/>
                </a:lnTo>
                <a:lnTo>
                  <a:pt x="88648" y="4053"/>
                </a:lnTo>
                <a:lnTo>
                  <a:pt x="95294" y="2702"/>
                </a:lnTo>
                <a:lnTo>
                  <a:pt x="101629" y="1801"/>
                </a:lnTo>
                <a:lnTo>
                  <a:pt x="107758" y="1201"/>
                </a:lnTo>
                <a:lnTo>
                  <a:pt x="112796" y="801"/>
                </a:lnTo>
                <a:lnTo>
                  <a:pt x="117107" y="534"/>
                </a:lnTo>
                <a:lnTo>
                  <a:pt x="120934" y="356"/>
                </a:lnTo>
                <a:lnTo>
                  <a:pt x="130266" y="159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20"/>
          <p:cNvSpPr/>
          <p:nvPr/>
        </p:nvSpPr>
        <p:spPr>
          <a:xfrm>
            <a:off x="7452359" y="3711892"/>
            <a:ext cx="188597" cy="34291"/>
          </a:xfrm>
          <a:custGeom>
            <a:avLst/>
            <a:gdLst/>
            <a:ahLst/>
            <a:cxnLst/>
            <a:rect l="0" t="0" r="0" b="0"/>
            <a:pathLst>
              <a:path w="188597" h="34291">
                <a:moveTo>
                  <a:pt x="0" y="34290"/>
                </a:moveTo>
                <a:lnTo>
                  <a:pt x="27781" y="34290"/>
                </a:lnTo>
                <a:lnTo>
                  <a:pt x="31856" y="33337"/>
                </a:lnTo>
                <a:lnTo>
                  <a:pt x="36478" y="31750"/>
                </a:lnTo>
                <a:lnTo>
                  <a:pt x="41464" y="29739"/>
                </a:lnTo>
                <a:lnTo>
                  <a:pt x="47645" y="28399"/>
                </a:lnTo>
                <a:lnTo>
                  <a:pt x="54623" y="27505"/>
                </a:lnTo>
                <a:lnTo>
                  <a:pt x="62133" y="26909"/>
                </a:lnTo>
                <a:lnTo>
                  <a:pt x="69045" y="25560"/>
                </a:lnTo>
                <a:lnTo>
                  <a:pt x="75558" y="23707"/>
                </a:lnTo>
                <a:lnTo>
                  <a:pt x="81805" y="21520"/>
                </a:lnTo>
                <a:lnTo>
                  <a:pt x="87874" y="20061"/>
                </a:lnTo>
                <a:lnTo>
                  <a:pt x="93826" y="19089"/>
                </a:lnTo>
                <a:lnTo>
                  <a:pt x="99698" y="18441"/>
                </a:lnTo>
                <a:lnTo>
                  <a:pt x="104566" y="18009"/>
                </a:lnTo>
                <a:lnTo>
                  <a:pt x="108763" y="17721"/>
                </a:lnTo>
                <a:lnTo>
                  <a:pt x="112514" y="17529"/>
                </a:lnTo>
                <a:lnTo>
                  <a:pt x="117872" y="16449"/>
                </a:lnTo>
                <a:lnTo>
                  <a:pt x="124302" y="14776"/>
                </a:lnTo>
                <a:lnTo>
                  <a:pt x="131445" y="12708"/>
                </a:lnTo>
                <a:lnTo>
                  <a:pt x="137160" y="11329"/>
                </a:lnTo>
                <a:lnTo>
                  <a:pt x="141923" y="10411"/>
                </a:lnTo>
                <a:lnTo>
                  <a:pt x="146050" y="9798"/>
                </a:lnTo>
                <a:lnTo>
                  <a:pt x="150707" y="9390"/>
                </a:lnTo>
                <a:lnTo>
                  <a:pt x="155716" y="9117"/>
                </a:lnTo>
                <a:lnTo>
                  <a:pt x="169329" y="8734"/>
                </a:lnTo>
                <a:lnTo>
                  <a:pt x="172894" y="8680"/>
                </a:lnTo>
                <a:lnTo>
                  <a:pt x="176223" y="7692"/>
                </a:lnTo>
                <a:lnTo>
                  <a:pt x="179395" y="6081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21"/>
          <p:cNvSpPr/>
          <p:nvPr/>
        </p:nvSpPr>
        <p:spPr>
          <a:xfrm>
            <a:off x="7718107" y="3595511"/>
            <a:ext cx="51436" cy="227825"/>
          </a:xfrm>
          <a:custGeom>
            <a:avLst/>
            <a:gdLst/>
            <a:ahLst/>
            <a:cxnLst/>
            <a:rect l="0" t="0" r="0" b="0"/>
            <a:pathLst>
              <a:path w="51436" h="227825">
                <a:moveTo>
                  <a:pt x="8573" y="4939"/>
                </a:moveTo>
                <a:lnTo>
                  <a:pt x="4021" y="388"/>
                </a:lnTo>
                <a:lnTo>
                  <a:pt x="2681" y="0"/>
                </a:lnTo>
                <a:lnTo>
                  <a:pt x="1787" y="693"/>
                </a:lnTo>
                <a:lnTo>
                  <a:pt x="354" y="4100"/>
                </a:lnTo>
                <a:lnTo>
                  <a:pt x="70" y="10665"/>
                </a:lnTo>
                <a:lnTo>
                  <a:pt x="21" y="14573"/>
                </a:lnTo>
                <a:lnTo>
                  <a:pt x="0" y="88197"/>
                </a:lnTo>
                <a:lnTo>
                  <a:pt x="953" y="93782"/>
                </a:lnTo>
                <a:lnTo>
                  <a:pt x="2541" y="99410"/>
                </a:lnTo>
                <a:lnTo>
                  <a:pt x="4551" y="105067"/>
                </a:lnTo>
                <a:lnTo>
                  <a:pt x="5892" y="109791"/>
                </a:lnTo>
                <a:lnTo>
                  <a:pt x="6785" y="113893"/>
                </a:lnTo>
                <a:lnTo>
                  <a:pt x="7381" y="117580"/>
                </a:lnTo>
                <a:lnTo>
                  <a:pt x="7778" y="121943"/>
                </a:lnTo>
                <a:lnTo>
                  <a:pt x="8043" y="126756"/>
                </a:lnTo>
                <a:lnTo>
                  <a:pt x="8220" y="131870"/>
                </a:lnTo>
                <a:lnTo>
                  <a:pt x="9290" y="137185"/>
                </a:lnTo>
                <a:lnTo>
                  <a:pt x="10956" y="142633"/>
                </a:lnTo>
                <a:lnTo>
                  <a:pt x="13019" y="148170"/>
                </a:lnTo>
                <a:lnTo>
                  <a:pt x="15347" y="152814"/>
                </a:lnTo>
                <a:lnTo>
                  <a:pt x="17851" y="156862"/>
                </a:lnTo>
                <a:lnTo>
                  <a:pt x="20474" y="160513"/>
                </a:lnTo>
                <a:lnTo>
                  <a:pt x="22222" y="164852"/>
                </a:lnTo>
                <a:lnTo>
                  <a:pt x="23387" y="169651"/>
                </a:lnTo>
                <a:lnTo>
                  <a:pt x="24163" y="174754"/>
                </a:lnTo>
                <a:lnTo>
                  <a:pt x="24682" y="179109"/>
                </a:lnTo>
                <a:lnTo>
                  <a:pt x="25027" y="182965"/>
                </a:lnTo>
                <a:lnTo>
                  <a:pt x="25411" y="189789"/>
                </a:lnTo>
                <a:lnTo>
                  <a:pt x="25581" y="195997"/>
                </a:lnTo>
                <a:lnTo>
                  <a:pt x="26579" y="198986"/>
                </a:lnTo>
                <a:lnTo>
                  <a:pt x="28197" y="201931"/>
                </a:lnTo>
                <a:lnTo>
                  <a:pt x="30228" y="204847"/>
                </a:lnTo>
                <a:lnTo>
                  <a:pt x="31582" y="207743"/>
                </a:lnTo>
                <a:lnTo>
                  <a:pt x="33087" y="213502"/>
                </a:lnTo>
                <a:lnTo>
                  <a:pt x="34440" y="215418"/>
                </a:lnTo>
                <a:lnTo>
                  <a:pt x="36295" y="216696"/>
                </a:lnTo>
                <a:lnTo>
                  <a:pt x="41565" y="218746"/>
                </a:lnTo>
                <a:lnTo>
                  <a:pt x="42951" y="219867"/>
                </a:lnTo>
                <a:lnTo>
                  <a:pt x="44826" y="221567"/>
                </a:lnTo>
                <a:lnTo>
                  <a:pt x="51435" y="22782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22"/>
          <p:cNvSpPr/>
          <p:nvPr/>
        </p:nvSpPr>
        <p:spPr>
          <a:xfrm>
            <a:off x="7855311" y="3566160"/>
            <a:ext cx="145690" cy="230954"/>
          </a:xfrm>
          <a:custGeom>
            <a:avLst/>
            <a:gdLst/>
            <a:ahLst/>
            <a:cxnLst/>
            <a:rect l="0" t="0" r="0" b="0"/>
            <a:pathLst>
              <a:path w="145690" h="230954">
                <a:moveTo>
                  <a:pt x="42819" y="42862"/>
                </a:moveTo>
                <a:lnTo>
                  <a:pt x="42819" y="18720"/>
                </a:lnTo>
                <a:lnTo>
                  <a:pt x="41866" y="18195"/>
                </a:lnTo>
                <a:lnTo>
                  <a:pt x="38267" y="17611"/>
                </a:lnTo>
                <a:lnTo>
                  <a:pt x="34088" y="17237"/>
                </a:lnTo>
                <a:lnTo>
                  <a:pt x="30049" y="17186"/>
                </a:lnTo>
                <a:lnTo>
                  <a:pt x="27638" y="18125"/>
                </a:lnTo>
                <a:lnTo>
                  <a:pt x="25078" y="19703"/>
                </a:lnTo>
                <a:lnTo>
                  <a:pt x="22419" y="21708"/>
                </a:lnTo>
                <a:lnTo>
                  <a:pt x="19694" y="23997"/>
                </a:lnTo>
                <a:lnTo>
                  <a:pt x="16925" y="26475"/>
                </a:lnTo>
                <a:lnTo>
                  <a:pt x="11308" y="31769"/>
                </a:lnTo>
                <a:lnTo>
                  <a:pt x="5636" y="37297"/>
                </a:lnTo>
                <a:lnTo>
                  <a:pt x="3743" y="40104"/>
                </a:lnTo>
                <a:lnTo>
                  <a:pt x="1639" y="45764"/>
                </a:lnTo>
                <a:lnTo>
                  <a:pt x="704" y="51454"/>
                </a:lnTo>
                <a:lnTo>
                  <a:pt x="288" y="57158"/>
                </a:lnTo>
                <a:lnTo>
                  <a:pt x="104" y="62869"/>
                </a:lnTo>
                <a:lnTo>
                  <a:pt x="0" y="71438"/>
                </a:lnTo>
                <a:lnTo>
                  <a:pt x="938" y="74296"/>
                </a:lnTo>
                <a:lnTo>
                  <a:pt x="4520" y="80010"/>
                </a:lnTo>
                <a:lnTo>
                  <a:pt x="6809" y="81915"/>
                </a:lnTo>
                <a:lnTo>
                  <a:pt x="9288" y="83185"/>
                </a:lnTo>
                <a:lnTo>
                  <a:pt x="11892" y="84031"/>
                </a:lnTo>
                <a:lnTo>
                  <a:pt x="14580" y="85548"/>
                </a:lnTo>
                <a:lnTo>
                  <a:pt x="17326" y="87512"/>
                </a:lnTo>
                <a:lnTo>
                  <a:pt x="20109" y="89774"/>
                </a:lnTo>
                <a:lnTo>
                  <a:pt x="22916" y="92234"/>
                </a:lnTo>
                <a:lnTo>
                  <a:pt x="25741" y="94827"/>
                </a:lnTo>
                <a:lnTo>
                  <a:pt x="28575" y="97508"/>
                </a:lnTo>
                <a:lnTo>
                  <a:pt x="32371" y="100247"/>
                </a:lnTo>
                <a:lnTo>
                  <a:pt x="36806" y="103026"/>
                </a:lnTo>
                <a:lnTo>
                  <a:pt x="41668" y="105832"/>
                </a:lnTo>
                <a:lnTo>
                  <a:pt x="45861" y="108654"/>
                </a:lnTo>
                <a:lnTo>
                  <a:pt x="49610" y="111489"/>
                </a:lnTo>
                <a:lnTo>
                  <a:pt x="53061" y="114330"/>
                </a:lnTo>
                <a:lnTo>
                  <a:pt x="57267" y="117177"/>
                </a:lnTo>
                <a:lnTo>
                  <a:pt x="61976" y="120028"/>
                </a:lnTo>
                <a:lnTo>
                  <a:pt x="67020" y="122881"/>
                </a:lnTo>
                <a:lnTo>
                  <a:pt x="72288" y="124783"/>
                </a:lnTo>
                <a:lnTo>
                  <a:pt x="77705" y="126051"/>
                </a:lnTo>
                <a:lnTo>
                  <a:pt x="83221" y="126897"/>
                </a:lnTo>
                <a:lnTo>
                  <a:pt x="87852" y="129365"/>
                </a:lnTo>
                <a:lnTo>
                  <a:pt x="91891" y="132916"/>
                </a:lnTo>
                <a:lnTo>
                  <a:pt x="95536" y="137188"/>
                </a:lnTo>
                <a:lnTo>
                  <a:pt x="98918" y="140036"/>
                </a:lnTo>
                <a:lnTo>
                  <a:pt x="102126" y="141935"/>
                </a:lnTo>
                <a:lnTo>
                  <a:pt x="105217" y="143200"/>
                </a:lnTo>
                <a:lnTo>
                  <a:pt x="107278" y="145949"/>
                </a:lnTo>
                <a:lnTo>
                  <a:pt x="108651" y="149687"/>
                </a:lnTo>
                <a:lnTo>
                  <a:pt x="109567" y="154084"/>
                </a:lnTo>
                <a:lnTo>
                  <a:pt x="110177" y="157967"/>
                </a:lnTo>
                <a:lnTo>
                  <a:pt x="110857" y="164823"/>
                </a:lnTo>
                <a:lnTo>
                  <a:pt x="111158" y="171044"/>
                </a:lnTo>
                <a:lnTo>
                  <a:pt x="111239" y="174037"/>
                </a:lnTo>
                <a:lnTo>
                  <a:pt x="110339" y="177937"/>
                </a:lnTo>
                <a:lnTo>
                  <a:pt x="108788" y="182442"/>
                </a:lnTo>
                <a:lnTo>
                  <a:pt x="106800" y="187350"/>
                </a:lnTo>
                <a:lnTo>
                  <a:pt x="105475" y="191575"/>
                </a:lnTo>
                <a:lnTo>
                  <a:pt x="104593" y="195344"/>
                </a:lnTo>
                <a:lnTo>
                  <a:pt x="104003" y="198809"/>
                </a:lnTo>
                <a:lnTo>
                  <a:pt x="101707" y="202072"/>
                </a:lnTo>
                <a:lnTo>
                  <a:pt x="98270" y="205200"/>
                </a:lnTo>
                <a:lnTo>
                  <a:pt x="94074" y="208237"/>
                </a:lnTo>
                <a:lnTo>
                  <a:pt x="90323" y="211215"/>
                </a:lnTo>
                <a:lnTo>
                  <a:pt x="86871" y="214152"/>
                </a:lnTo>
                <a:lnTo>
                  <a:pt x="83616" y="217063"/>
                </a:lnTo>
                <a:lnTo>
                  <a:pt x="79543" y="219956"/>
                </a:lnTo>
                <a:lnTo>
                  <a:pt x="74922" y="222837"/>
                </a:lnTo>
                <a:lnTo>
                  <a:pt x="69935" y="225710"/>
                </a:lnTo>
                <a:lnTo>
                  <a:pt x="64706" y="227626"/>
                </a:lnTo>
                <a:lnTo>
                  <a:pt x="59315" y="228903"/>
                </a:lnTo>
                <a:lnTo>
                  <a:pt x="53817" y="229754"/>
                </a:lnTo>
                <a:lnTo>
                  <a:pt x="48246" y="230322"/>
                </a:lnTo>
                <a:lnTo>
                  <a:pt x="42627" y="230700"/>
                </a:lnTo>
                <a:lnTo>
                  <a:pt x="36977" y="230953"/>
                </a:lnTo>
                <a:lnTo>
                  <a:pt x="32256" y="230168"/>
                </a:lnTo>
                <a:lnTo>
                  <a:pt x="28157" y="228693"/>
                </a:lnTo>
                <a:lnTo>
                  <a:pt x="24472" y="226757"/>
                </a:lnTo>
                <a:lnTo>
                  <a:pt x="21063" y="225466"/>
                </a:lnTo>
                <a:lnTo>
                  <a:pt x="17837" y="224606"/>
                </a:lnTo>
                <a:lnTo>
                  <a:pt x="14734" y="224032"/>
                </a:lnTo>
                <a:lnTo>
                  <a:pt x="11713" y="222697"/>
                </a:lnTo>
                <a:lnTo>
                  <a:pt x="8746" y="220854"/>
                </a:lnTo>
                <a:lnTo>
                  <a:pt x="5816" y="218674"/>
                </a:lnTo>
                <a:lnTo>
                  <a:pt x="3863" y="215315"/>
                </a:lnTo>
                <a:lnTo>
                  <a:pt x="2561" y="211171"/>
                </a:lnTo>
                <a:lnTo>
                  <a:pt x="1693" y="206503"/>
                </a:lnTo>
                <a:lnTo>
                  <a:pt x="1114" y="202438"/>
                </a:lnTo>
                <a:lnTo>
                  <a:pt x="471" y="195382"/>
                </a:lnTo>
                <a:lnTo>
                  <a:pt x="299" y="191215"/>
                </a:lnTo>
                <a:lnTo>
                  <a:pt x="109" y="181504"/>
                </a:lnTo>
                <a:lnTo>
                  <a:pt x="1011" y="176248"/>
                </a:lnTo>
                <a:lnTo>
                  <a:pt x="2564" y="170839"/>
                </a:lnTo>
                <a:lnTo>
                  <a:pt x="4553" y="165327"/>
                </a:lnTo>
                <a:lnTo>
                  <a:pt x="6830" y="159748"/>
                </a:lnTo>
                <a:lnTo>
                  <a:pt x="9301" y="154124"/>
                </a:lnTo>
                <a:lnTo>
                  <a:pt x="14587" y="142794"/>
                </a:lnTo>
                <a:lnTo>
                  <a:pt x="20112" y="131409"/>
                </a:lnTo>
                <a:lnTo>
                  <a:pt x="23870" y="125706"/>
                </a:lnTo>
                <a:lnTo>
                  <a:pt x="28281" y="119999"/>
                </a:lnTo>
                <a:lnTo>
                  <a:pt x="33127" y="114289"/>
                </a:lnTo>
                <a:lnTo>
                  <a:pt x="37310" y="108578"/>
                </a:lnTo>
                <a:lnTo>
                  <a:pt x="41051" y="102865"/>
                </a:lnTo>
                <a:lnTo>
                  <a:pt x="44498" y="97152"/>
                </a:lnTo>
                <a:lnTo>
                  <a:pt x="47748" y="91438"/>
                </a:lnTo>
                <a:lnTo>
                  <a:pt x="53900" y="80008"/>
                </a:lnTo>
                <a:lnTo>
                  <a:pt x="57826" y="74294"/>
                </a:lnTo>
                <a:lnTo>
                  <a:pt x="62349" y="68579"/>
                </a:lnTo>
                <a:lnTo>
                  <a:pt x="67268" y="62865"/>
                </a:lnTo>
                <a:lnTo>
                  <a:pt x="72454" y="58102"/>
                </a:lnTo>
                <a:lnTo>
                  <a:pt x="77815" y="53975"/>
                </a:lnTo>
                <a:lnTo>
                  <a:pt x="83295" y="50270"/>
                </a:lnTo>
                <a:lnTo>
                  <a:pt x="87901" y="45896"/>
                </a:lnTo>
                <a:lnTo>
                  <a:pt x="91923" y="41075"/>
                </a:lnTo>
                <a:lnTo>
                  <a:pt x="95557" y="35956"/>
                </a:lnTo>
                <a:lnTo>
                  <a:pt x="99886" y="31590"/>
                </a:lnTo>
                <a:lnTo>
                  <a:pt x="104676" y="27727"/>
                </a:lnTo>
                <a:lnTo>
                  <a:pt x="109774" y="24200"/>
                </a:lnTo>
                <a:lnTo>
                  <a:pt x="114125" y="20896"/>
                </a:lnTo>
                <a:lnTo>
                  <a:pt x="117979" y="17740"/>
                </a:lnTo>
                <a:lnTo>
                  <a:pt x="126457" y="10383"/>
                </a:lnTo>
                <a:lnTo>
                  <a:pt x="130156" y="6837"/>
                </a:lnTo>
                <a:lnTo>
                  <a:pt x="132476" y="4558"/>
                </a:lnTo>
                <a:lnTo>
                  <a:pt x="134975" y="3038"/>
                </a:lnTo>
                <a:lnTo>
                  <a:pt x="137594" y="2026"/>
                </a:lnTo>
                <a:lnTo>
                  <a:pt x="145689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23"/>
          <p:cNvSpPr/>
          <p:nvPr/>
        </p:nvSpPr>
        <p:spPr>
          <a:xfrm>
            <a:off x="8043862" y="3561562"/>
            <a:ext cx="170949" cy="175909"/>
          </a:xfrm>
          <a:custGeom>
            <a:avLst/>
            <a:gdLst/>
            <a:ahLst/>
            <a:cxnLst/>
            <a:rect l="0" t="0" r="0" b="0"/>
            <a:pathLst>
              <a:path w="170949" h="175909">
                <a:moveTo>
                  <a:pt x="0" y="4598"/>
                </a:moveTo>
                <a:lnTo>
                  <a:pt x="0" y="16530"/>
                </a:lnTo>
                <a:lnTo>
                  <a:pt x="953" y="19220"/>
                </a:lnTo>
                <a:lnTo>
                  <a:pt x="2539" y="21966"/>
                </a:lnTo>
                <a:lnTo>
                  <a:pt x="4551" y="24749"/>
                </a:lnTo>
                <a:lnTo>
                  <a:pt x="4939" y="27557"/>
                </a:lnTo>
                <a:lnTo>
                  <a:pt x="4245" y="30381"/>
                </a:lnTo>
                <a:lnTo>
                  <a:pt x="2831" y="33217"/>
                </a:lnTo>
                <a:lnTo>
                  <a:pt x="1887" y="36059"/>
                </a:lnTo>
                <a:lnTo>
                  <a:pt x="1258" y="38907"/>
                </a:lnTo>
                <a:lnTo>
                  <a:pt x="838" y="41758"/>
                </a:lnTo>
                <a:lnTo>
                  <a:pt x="559" y="45564"/>
                </a:lnTo>
                <a:lnTo>
                  <a:pt x="373" y="50006"/>
                </a:lnTo>
                <a:lnTo>
                  <a:pt x="111" y="62819"/>
                </a:lnTo>
                <a:lnTo>
                  <a:pt x="0" y="123341"/>
                </a:lnTo>
                <a:lnTo>
                  <a:pt x="953" y="127575"/>
                </a:lnTo>
                <a:lnTo>
                  <a:pt x="2539" y="131350"/>
                </a:lnTo>
                <a:lnTo>
                  <a:pt x="4551" y="134819"/>
                </a:lnTo>
                <a:lnTo>
                  <a:pt x="5892" y="138085"/>
                </a:lnTo>
                <a:lnTo>
                  <a:pt x="6785" y="141214"/>
                </a:lnTo>
                <a:lnTo>
                  <a:pt x="7382" y="144252"/>
                </a:lnTo>
                <a:lnTo>
                  <a:pt x="8730" y="147231"/>
                </a:lnTo>
                <a:lnTo>
                  <a:pt x="10583" y="150169"/>
                </a:lnTo>
                <a:lnTo>
                  <a:pt x="12771" y="153080"/>
                </a:lnTo>
                <a:lnTo>
                  <a:pt x="15182" y="155021"/>
                </a:lnTo>
                <a:lnTo>
                  <a:pt x="17742" y="156315"/>
                </a:lnTo>
                <a:lnTo>
                  <a:pt x="20400" y="157178"/>
                </a:lnTo>
                <a:lnTo>
                  <a:pt x="23126" y="158705"/>
                </a:lnTo>
                <a:lnTo>
                  <a:pt x="25895" y="160676"/>
                </a:lnTo>
                <a:lnTo>
                  <a:pt x="28693" y="162942"/>
                </a:lnTo>
                <a:lnTo>
                  <a:pt x="31510" y="165406"/>
                </a:lnTo>
                <a:lnTo>
                  <a:pt x="34342" y="168001"/>
                </a:lnTo>
                <a:lnTo>
                  <a:pt x="37182" y="170683"/>
                </a:lnTo>
                <a:lnTo>
                  <a:pt x="40029" y="172471"/>
                </a:lnTo>
                <a:lnTo>
                  <a:pt x="42878" y="173663"/>
                </a:lnTo>
                <a:lnTo>
                  <a:pt x="45731" y="174458"/>
                </a:lnTo>
                <a:lnTo>
                  <a:pt x="49537" y="174988"/>
                </a:lnTo>
                <a:lnTo>
                  <a:pt x="53980" y="175341"/>
                </a:lnTo>
                <a:lnTo>
                  <a:pt x="63043" y="175734"/>
                </a:lnTo>
                <a:lnTo>
                  <a:pt x="70247" y="175908"/>
                </a:lnTo>
                <a:lnTo>
                  <a:pt x="73502" y="175002"/>
                </a:lnTo>
                <a:lnTo>
                  <a:pt x="76623" y="173446"/>
                </a:lnTo>
                <a:lnTo>
                  <a:pt x="79658" y="171455"/>
                </a:lnTo>
                <a:lnTo>
                  <a:pt x="83585" y="169176"/>
                </a:lnTo>
                <a:lnTo>
                  <a:pt x="93029" y="164104"/>
                </a:lnTo>
                <a:lnTo>
                  <a:pt x="97262" y="161418"/>
                </a:lnTo>
                <a:lnTo>
                  <a:pt x="101036" y="158674"/>
                </a:lnTo>
                <a:lnTo>
                  <a:pt x="104505" y="155893"/>
                </a:lnTo>
                <a:lnTo>
                  <a:pt x="108723" y="153086"/>
                </a:lnTo>
                <a:lnTo>
                  <a:pt x="113439" y="150262"/>
                </a:lnTo>
                <a:lnTo>
                  <a:pt x="118490" y="147427"/>
                </a:lnTo>
                <a:lnTo>
                  <a:pt x="122808" y="144585"/>
                </a:lnTo>
                <a:lnTo>
                  <a:pt x="126639" y="141738"/>
                </a:lnTo>
                <a:lnTo>
                  <a:pt x="130147" y="138887"/>
                </a:lnTo>
                <a:lnTo>
                  <a:pt x="133437" y="135081"/>
                </a:lnTo>
                <a:lnTo>
                  <a:pt x="136583" y="130639"/>
                </a:lnTo>
                <a:lnTo>
                  <a:pt x="139633" y="125773"/>
                </a:lnTo>
                <a:lnTo>
                  <a:pt x="142618" y="121576"/>
                </a:lnTo>
                <a:lnTo>
                  <a:pt x="145562" y="117826"/>
                </a:lnTo>
                <a:lnTo>
                  <a:pt x="148476" y="114373"/>
                </a:lnTo>
                <a:lnTo>
                  <a:pt x="151372" y="110166"/>
                </a:lnTo>
                <a:lnTo>
                  <a:pt x="154255" y="105457"/>
                </a:lnTo>
                <a:lnTo>
                  <a:pt x="157129" y="100412"/>
                </a:lnTo>
                <a:lnTo>
                  <a:pt x="162863" y="89727"/>
                </a:lnTo>
                <a:lnTo>
                  <a:pt x="165725" y="84211"/>
                </a:lnTo>
                <a:lnTo>
                  <a:pt x="167634" y="78628"/>
                </a:lnTo>
                <a:lnTo>
                  <a:pt x="168906" y="73001"/>
                </a:lnTo>
                <a:lnTo>
                  <a:pt x="169754" y="67345"/>
                </a:lnTo>
                <a:lnTo>
                  <a:pt x="170320" y="62622"/>
                </a:lnTo>
                <a:lnTo>
                  <a:pt x="170697" y="58520"/>
                </a:lnTo>
                <a:lnTo>
                  <a:pt x="170948" y="54833"/>
                </a:lnTo>
                <a:lnTo>
                  <a:pt x="170163" y="50471"/>
                </a:lnTo>
                <a:lnTo>
                  <a:pt x="168687" y="45657"/>
                </a:lnTo>
                <a:lnTo>
                  <a:pt x="166750" y="40543"/>
                </a:lnTo>
                <a:lnTo>
                  <a:pt x="164507" y="36181"/>
                </a:lnTo>
                <a:lnTo>
                  <a:pt x="162059" y="32321"/>
                </a:lnTo>
                <a:lnTo>
                  <a:pt x="159475" y="28795"/>
                </a:lnTo>
                <a:lnTo>
                  <a:pt x="155846" y="25492"/>
                </a:lnTo>
                <a:lnTo>
                  <a:pt x="151523" y="22337"/>
                </a:lnTo>
                <a:lnTo>
                  <a:pt x="146735" y="19281"/>
                </a:lnTo>
                <a:lnTo>
                  <a:pt x="142591" y="16292"/>
                </a:lnTo>
                <a:lnTo>
                  <a:pt x="138876" y="13346"/>
                </a:lnTo>
                <a:lnTo>
                  <a:pt x="135447" y="10430"/>
                </a:lnTo>
                <a:lnTo>
                  <a:pt x="130303" y="8486"/>
                </a:lnTo>
                <a:lnTo>
                  <a:pt x="124016" y="7190"/>
                </a:lnTo>
                <a:lnTo>
                  <a:pt x="116967" y="6326"/>
                </a:lnTo>
                <a:lnTo>
                  <a:pt x="110364" y="4797"/>
                </a:lnTo>
                <a:lnTo>
                  <a:pt x="104056" y="2826"/>
                </a:lnTo>
                <a:lnTo>
                  <a:pt x="97945" y="559"/>
                </a:lnTo>
                <a:lnTo>
                  <a:pt x="91014" y="0"/>
                </a:lnTo>
                <a:lnTo>
                  <a:pt x="83536" y="580"/>
                </a:lnTo>
                <a:lnTo>
                  <a:pt x="75694" y="1919"/>
                </a:lnTo>
                <a:lnTo>
                  <a:pt x="67607" y="2812"/>
                </a:lnTo>
                <a:lnTo>
                  <a:pt x="59358" y="3407"/>
                </a:lnTo>
                <a:lnTo>
                  <a:pt x="51003" y="3804"/>
                </a:lnTo>
                <a:lnTo>
                  <a:pt x="43527" y="5021"/>
                </a:lnTo>
                <a:lnTo>
                  <a:pt x="36638" y="6785"/>
                </a:lnTo>
                <a:lnTo>
                  <a:pt x="30140" y="8913"/>
                </a:lnTo>
                <a:lnTo>
                  <a:pt x="23904" y="10332"/>
                </a:lnTo>
                <a:lnTo>
                  <a:pt x="17841" y="11278"/>
                </a:lnTo>
                <a:lnTo>
                  <a:pt x="0" y="131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24"/>
          <p:cNvSpPr/>
          <p:nvPr/>
        </p:nvSpPr>
        <p:spPr>
          <a:xfrm>
            <a:off x="5986462" y="5366385"/>
            <a:ext cx="170015" cy="290153"/>
          </a:xfrm>
          <a:custGeom>
            <a:avLst/>
            <a:gdLst/>
            <a:ahLst/>
            <a:cxnLst/>
            <a:rect l="0" t="0" r="0" b="0"/>
            <a:pathLst>
              <a:path w="170015" h="290153">
                <a:moveTo>
                  <a:pt x="128588" y="8572"/>
                </a:moveTo>
                <a:lnTo>
                  <a:pt x="121207" y="8572"/>
                </a:lnTo>
                <a:lnTo>
                  <a:pt x="120809" y="7620"/>
                </a:lnTo>
                <a:lnTo>
                  <a:pt x="120368" y="4022"/>
                </a:lnTo>
                <a:lnTo>
                  <a:pt x="119298" y="2681"/>
                </a:lnTo>
                <a:lnTo>
                  <a:pt x="117632" y="1787"/>
                </a:lnTo>
                <a:lnTo>
                  <a:pt x="113241" y="794"/>
                </a:lnTo>
                <a:lnTo>
                  <a:pt x="108114" y="353"/>
                </a:lnTo>
                <a:lnTo>
                  <a:pt x="105414" y="235"/>
                </a:lnTo>
                <a:lnTo>
                  <a:pt x="99873" y="104"/>
                </a:lnTo>
                <a:lnTo>
                  <a:pt x="56207" y="0"/>
                </a:lnTo>
                <a:lnTo>
                  <a:pt x="53664" y="952"/>
                </a:lnTo>
                <a:lnTo>
                  <a:pt x="51016" y="2540"/>
                </a:lnTo>
                <a:lnTo>
                  <a:pt x="48298" y="4551"/>
                </a:lnTo>
                <a:lnTo>
                  <a:pt x="45534" y="5891"/>
                </a:lnTo>
                <a:lnTo>
                  <a:pt x="42738" y="6785"/>
                </a:lnTo>
                <a:lnTo>
                  <a:pt x="39922" y="7381"/>
                </a:lnTo>
                <a:lnTo>
                  <a:pt x="38045" y="8730"/>
                </a:lnTo>
                <a:lnTo>
                  <a:pt x="36793" y="10583"/>
                </a:lnTo>
                <a:lnTo>
                  <a:pt x="35959" y="12770"/>
                </a:lnTo>
                <a:lnTo>
                  <a:pt x="34450" y="14228"/>
                </a:lnTo>
                <a:lnTo>
                  <a:pt x="32492" y="15200"/>
                </a:lnTo>
                <a:lnTo>
                  <a:pt x="30233" y="15848"/>
                </a:lnTo>
                <a:lnTo>
                  <a:pt x="25185" y="19109"/>
                </a:lnTo>
                <a:lnTo>
                  <a:pt x="22505" y="21312"/>
                </a:lnTo>
                <a:lnTo>
                  <a:pt x="19766" y="22780"/>
                </a:lnTo>
                <a:lnTo>
                  <a:pt x="16987" y="23759"/>
                </a:lnTo>
                <a:lnTo>
                  <a:pt x="14182" y="24412"/>
                </a:lnTo>
                <a:lnTo>
                  <a:pt x="11360" y="25799"/>
                </a:lnTo>
                <a:lnTo>
                  <a:pt x="8526" y="27677"/>
                </a:lnTo>
                <a:lnTo>
                  <a:pt x="5684" y="29881"/>
                </a:lnTo>
                <a:lnTo>
                  <a:pt x="3789" y="32304"/>
                </a:lnTo>
                <a:lnTo>
                  <a:pt x="2526" y="34870"/>
                </a:lnTo>
                <a:lnTo>
                  <a:pt x="499" y="41284"/>
                </a:lnTo>
                <a:lnTo>
                  <a:pt x="99" y="49394"/>
                </a:lnTo>
                <a:lnTo>
                  <a:pt x="0" y="80394"/>
                </a:lnTo>
                <a:lnTo>
                  <a:pt x="953" y="82171"/>
                </a:lnTo>
                <a:lnTo>
                  <a:pt x="2540" y="83356"/>
                </a:lnTo>
                <a:lnTo>
                  <a:pt x="4551" y="84145"/>
                </a:lnTo>
                <a:lnTo>
                  <a:pt x="5892" y="85624"/>
                </a:lnTo>
                <a:lnTo>
                  <a:pt x="6785" y="87563"/>
                </a:lnTo>
                <a:lnTo>
                  <a:pt x="7381" y="89807"/>
                </a:lnTo>
                <a:lnTo>
                  <a:pt x="8730" y="91304"/>
                </a:lnTo>
                <a:lnTo>
                  <a:pt x="10583" y="92301"/>
                </a:lnTo>
                <a:lnTo>
                  <a:pt x="16761" y="94180"/>
                </a:lnTo>
                <a:lnTo>
                  <a:pt x="21582" y="94263"/>
                </a:lnTo>
                <a:lnTo>
                  <a:pt x="22961" y="95226"/>
                </a:lnTo>
                <a:lnTo>
                  <a:pt x="23880" y="96822"/>
                </a:lnTo>
                <a:lnTo>
                  <a:pt x="24492" y="98837"/>
                </a:lnTo>
                <a:lnTo>
                  <a:pt x="25853" y="100182"/>
                </a:lnTo>
                <a:lnTo>
                  <a:pt x="27713" y="101078"/>
                </a:lnTo>
                <a:lnTo>
                  <a:pt x="32991" y="102515"/>
                </a:lnTo>
                <a:lnTo>
                  <a:pt x="36252" y="102712"/>
                </a:lnTo>
                <a:lnTo>
                  <a:pt x="38456" y="102765"/>
                </a:lnTo>
                <a:lnTo>
                  <a:pt x="39925" y="101847"/>
                </a:lnTo>
                <a:lnTo>
                  <a:pt x="40904" y="100283"/>
                </a:lnTo>
                <a:lnTo>
                  <a:pt x="42476" y="95480"/>
                </a:lnTo>
                <a:lnTo>
                  <a:pt x="47299" y="90097"/>
                </a:lnTo>
                <a:lnTo>
                  <a:pt x="49630" y="88639"/>
                </a:lnTo>
                <a:lnTo>
                  <a:pt x="54761" y="87020"/>
                </a:lnTo>
                <a:lnTo>
                  <a:pt x="56509" y="85636"/>
                </a:lnTo>
                <a:lnTo>
                  <a:pt x="57676" y="83761"/>
                </a:lnTo>
                <a:lnTo>
                  <a:pt x="58453" y="81558"/>
                </a:lnTo>
                <a:lnTo>
                  <a:pt x="61857" y="76570"/>
                </a:lnTo>
                <a:lnTo>
                  <a:pt x="66545" y="71178"/>
                </a:lnTo>
                <a:lnTo>
                  <a:pt x="71803" y="65607"/>
                </a:lnTo>
                <a:lnTo>
                  <a:pt x="80118" y="57116"/>
                </a:lnTo>
                <a:lnTo>
                  <a:pt x="81987" y="54269"/>
                </a:lnTo>
                <a:lnTo>
                  <a:pt x="85570" y="45712"/>
                </a:lnTo>
                <a:lnTo>
                  <a:pt x="89784" y="40002"/>
                </a:lnTo>
                <a:lnTo>
                  <a:pt x="92291" y="34289"/>
                </a:lnTo>
                <a:lnTo>
                  <a:pt x="93703" y="25716"/>
                </a:lnTo>
                <a:lnTo>
                  <a:pt x="94219" y="17321"/>
                </a:lnTo>
                <a:lnTo>
                  <a:pt x="94297" y="8607"/>
                </a:lnTo>
                <a:lnTo>
                  <a:pt x="94297" y="13133"/>
                </a:lnTo>
                <a:lnTo>
                  <a:pt x="95250" y="14471"/>
                </a:lnTo>
                <a:lnTo>
                  <a:pt x="96838" y="15362"/>
                </a:lnTo>
                <a:lnTo>
                  <a:pt x="98849" y="15957"/>
                </a:lnTo>
                <a:lnTo>
                  <a:pt x="100189" y="17305"/>
                </a:lnTo>
                <a:lnTo>
                  <a:pt x="101083" y="19156"/>
                </a:lnTo>
                <a:lnTo>
                  <a:pt x="101679" y="21343"/>
                </a:lnTo>
                <a:lnTo>
                  <a:pt x="104881" y="26314"/>
                </a:lnTo>
                <a:lnTo>
                  <a:pt x="109479" y="31697"/>
                </a:lnTo>
                <a:lnTo>
                  <a:pt x="114698" y="37265"/>
                </a:lnTo>
                <a:lnTo>
                  <a:pt x="117422" y="41036"/>
                </a:lnTo>
                <a:lnTo>
                  <a:pt x="120192" y="45455"/>
                </a:lnTo>
                <a:lnTo>
                  <a:pt x="122991" y="50306"/>
                </a:lnTo>
                <a:lnTo>
                  <a:pt x="128640" y="60775"/>
                </a:lnTo>
                <a:lnTo>
                  <a:pt x="131480" y="66234"/>
                </a:lnTo>
                <a:lnTo>
                  <a:pt x="133373" y="72731"/>
                </a:lnTo>
                <a:lnTo>
                  <a:pt x="134636" y="79920"/>
                </a:lnTo>
                <a:lnTo>
                  <a:pt x="135477" y="87570"/>
                </a:lnTo>
                <a:lnTo>
                  <a:pt x="136990" y="94575"/>
                </a:lnTo>
                <a:lnTo>
                  <a:pt x="138952" y="101150"/>
                </a:lnTo>
                <a:lnTo>
                  <a:pt x="141212" y="107438"/>
                </a:lnTo>
                <a:lnTo>
                  <a:pt x="144624" y="113535"/>
                </a:lnTo>
                <a:lnTo>
                  <a:pt x="148804" y="119505"/>
                </a:lnTo>
                <a:lnTo>
                  <a:pt x="153495" y="125390"/>
                </a:lnTo>
                <a:lnTo>
                  <a:pt x="156622" y="132171"/>
                </a:lnTo>
                <a:lnTo>
                  <a:pt x="158707" y="139549"/>
                </a:lnTo>
                <a:lnTo>
                  <a:pt x="160098" y="147325"/>
                </a:lnTo>
                <a:lnTo>
                  <a:pt x="161977" y="154414"/>
                </a:lnTo>
                <a:lnTo>
                  <a:pt x="164182" y="161045"/>
                </a:lnTo>
                <a:lnTo>
                  <a:pt x="166605" y="167371"/>
                </a:lnTo>
                <a:lnTo>
                  <a:pt x="168220" y="174446"/>
                </a:lnTo>
                <a:lnTo>
                  <a:pt x="169296" y="182019"/>
                </a:lnTo>
                <a:lnTo>
                  <a:pt x="170014" y="189926"/>
                </a:lnTo>
                <a:lnTo>
                  <a:pt x="169541" y="197102"/>
                </a:lnTo>
                <a:lnTo>
                  <a:pt x="168272" y="203792"/>
                </a:lnTo>
                <a:lnTo>
                  <a:pt x="166474" y="210156"/>
                </a:lnTo>
                <a:lnTo>
                  <a:pt x="165275" y="216304"/>
                </a:lnTo>
                <a:lnTo>
                  <a:pt x="164476" y="222307"/>
                </a:lnTo>
                <a:lnTo>
                  <a:pt x="163943" y="228215"/>
                </a:lnTo>
                <a:lnTo>
                  <a:pt x="162635" y="233106"/>
                </a:lnTo>
                <a:lnTo>
                  <a:pt x="158643" y="241080"/>
                </a:lnTo>
                <a:lnTo>
                  <a:pt x="153693" y="250339"/>
                </a:lnTo>
                <a:lnTo>
                  <a:pt x="151040" y="255475"/>
                </a:lnTo>
                <a:lnTo>
                  <a:pt x="148091" y="263722"/>
                </a:lnTo>
                <a:lnTo>
                  <a:pt x="147305" y="267254"/>
                </a:lnTo>
                <a:lnTo>
                  <a:pt x="144876" y="269610"/>
                </a:lnTo>
                <a:lnTo>
                  <a:pt x="141351" y="271180"/>
                </a:lnTo>
                <a:lnTo>
                  <a:pt x="137097" y="272226"/>
                </a:lnTo>
                <a:lnTo>
                  <a:pt x="134260" y="273876"/>
                </a:lnTo>
                <a:lnTo>
                  <a:pt x="132369" y="275929"/>
                </a:lnTo>
                <a:lnTo>
                  <a:pt x="131109" y="278250"/>
                </a:lnTo>
                <a:lnTo>
                  <a:pt x="128363" y="279798"/>
                </a:lnTo>
                <a:lnTo>
                  <a:pt x="124628" y="280829"/>
                </a:lnTo>
                <a:lnTo>
                  <a:pt x="120233" y="281517"/>
                </a:lnTo>
                <a:lnTo>
                  <a:pt x="116350" y="282928"/>
                </a:lnTo>
                <a:lnTo>
                  <a:pt x="112810" y="284821"/>
                </a:lnTo>
                <a:lnTo>
                  <a:pt x="109496" y="287036"/>
                </a:lnTo>
                <a:lnTo>
                  <a:pt x="106335" y="288512"/>
                </a:lnTo>
                <a:lnTo>
                  <a:pt x="103275" y="289496"/>
                </a:lnTo>
                <a:lnTo>
                  <a:pt x="100283" y="290152"/>
                </a:lnTo>
                <a:lnTo>
                  <a:pt x="96382" y="289637"/>
                </a:lnTo>
                <a:lnTo>
                  <a:pt x="91878" y="288341"/>
                </a:lnTo>
                <a:lnTo>
                  <a:pt x="86969" y="286525"/>
                </a:lnTo>
                <a:lnTo>
                  <a:pt x="81792" y="285314"/>
                </a:lnTo>
                <a:lnTo>
                  <a:pt x="76436" y="284507"/>
                </a:lnTo>
                <a:lnTo>
                  <a:pt x="70960" y="283969"/>
                </a:lnTo>
                <a:lnTo>
                  <a:pt x="65404" y="282657"/>
                </a:lnTo>
                <a:lnTo>
                  <a:pt x="59795" y="280831"/>
                </a:lnTo>
                <a:lnTo>
                  <a:pt x="54151" y="278660"/>
                </a:lnTo>
                <a:lnTo>
                  <a:pt x="49436" y="277213"/>
                </a:lnTo>
                <a:lnTo>
                  <a:pt x="45339" y="276249"/>
                </a:lnTo>
                <a:lnTo>
                  <a:pt x="41656" y="275606"/>
                </a:lnTo>
                <a:lnTo>
                  <a:pt x="38249" y="274224"/>
                </a:lnTo>
                <a:lnTo>
                  <a:pt x="35024" y="272351"/>
                </a:lnTo>
                <a:lnTo>
                  <a:pt x="31922" y="270150"/>
                </a:lnTo>
                <a:lnTo>
                  <a:pt x="28901" y="267730"/>
                </a:lnTo>
                <a:lnTo>
                  <a:pt x="25935" y="265164"/>
                </a:lnTo>
                <a:lnTo>
                  <a:pt x="23005" y="262501"/>
                </a:lnTo>
                <a:lnTo>
                  <a:pt x="21052" y="259773"/>
                </a:lnTo>
                <a:lnTo>
                  <a:pt x="18881" y="254202"/>
                </a:lnTo>
                <a:lnTo>
                  <a:pt x="17350" y="252335"/>
                </a:lnTo>
                <a:lnTo>
                  <a:pt x="15377" y="251091"/>
                </a:lnTo>
                <a:lnTo>
                  <a:pt x="8572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25"/>
          <p:cNvSpPr/>
          <p:nvPr/>
        </p:nvSpPr>
        <p:spPr>
          <a:xfrm>
            <a:off x="7623809" y="5207141"/>
            <a:ext cx="188597" cy="287832"/>
          </a:xfrm>
          <a:custGeom>
            <a:avLst/>
            <a:gdLst/>
            <a:ahLst/>
            <a:cxnLst/>
            <a:rect l="0" t="0" r="0" b="0"/>
            <a:pathLst>
              <a:path w="188597" h="287832">
                <a:moveTo>
                  <a:pt x="17146" y="4938"/>
                </a:moveTo>
                <a:lnTo>
                  <a:pt x="12594" y="4938"/>
                </a:lnTo>
                <a:lnTo>
                  <a:pt x="11254" y="3986"/>
                </a:lnTo>
                <a:lnTo>
                  <a:pt x="10360" y="2399"/>
                </a:lnTo>
                <a:lnTo>
                  <a:pt x="9765" y="388"/>
                </a:lnTo>
                <a:lnTo>
                  <a:pt x="9368" y="0"/>
                </a:lnTo>
                <a:lnTo>
                  <a:pt x="9103" y="694"/>
                </a:lnTo>
                <a:lnTo>
                  <a:pt x="8927" y="2108"/>
                </a:lnTo>
                <a:lnTo>
                  <a:pt x="7856" y="3052"/>
                </a:lnTo>
                <a:lnTo>
                  <a:pt x="6190" y="3681"/>
                </a:lnTo>
                <a:lnTo>
                  <a:pt x="362" y="4865"/>
                </a:lnTo>
                <a:lnTo>
                  <a:pt x="72" y="11768"/>
                </a:lnTo>
                <a:lnTo>
                  <a:pt x="0" y="143440"/>
                </a:lnTo>
                <a:lnTo>
                  <a:pt x="953" y="150613"/>
                </a:lnTo>
                <a:lnTo>
                  <a:pt x="2541" y="157300"/>
                </a:lnTo>
                <a:lnTo>
                  <a:pt x="4551" y="163663"/>
                </a:lnTo>
                <a:lnTo>
                  <a:pt x="5892" y="169810"/>
                </a:lnTo>
                <a:lnTo>
                  <a:pt x="6786" y="175813"/>
                </a:lnTo>
                <a:lnTo>
                  <a:pt x="7381" y="181720"/>
                </a:lnTo>
                <a:lnTo>
                  <a:pt x="7779" y="187563"/>
                </a:lnTo>
                <a:lnTo>
                  <a:pt x="8043" y="193363"/>
                </a:lnTo>
                <a:lnTo>
                  <a:pt x="8338" y="204887"/>
                </a:lnTo>
                <a:lnTo>
                  <a:pt x="8573" y="257577"/>
                </a:lnTo>
                <a:lnTo>
                  <a:pt x="9526" y="259089"/>
                </a:lnTo>
                <a:lnTo>
                  <a:pt x="11114" y="260098"/>
                </a:lnTo>
                <a:lnTo>
                  <a:pt x="16793" y="261996"/>
                </a:lnTo>
                <a:lnTo>
                  <a:pt x="17125" y="253376"/>
                </a:lnTo>
                <a:lnTo>
                  <a:pt x="17143" y="241713"/>
                </a:lnTo>
                <a:lnTo>
                  <a:pt x="19684" y="233679"/>
                </a:lnTo>
                <a:lnTo>
                  <a:pt x="23990" y="224711"/>
                </a:lnTo>
                <a:lnTo>
                  <a:pt x="29077" y="217551"/>
                </a:lnTo>
                <a:lnTo>
                  <a:pt x="31974" y="211193"/>
                </a:lnTo>
                <a:lnTo>
                  <a:pt x="32746" y="208164"/>
                </a:lnTo>
                <a:lnTo>
                  <a:pt x="35166" y="205192"/>
                </a:lnTo>
                <a:lnTo>
                  <a:pt x="38684" y="202258"/>
                </a:lnTo>
                <a:lnTo>
                  <a:pt x="42934" y="199350"/>
                </a:lnTo>
                <a:lnTo>
                  <a:pt x="46721" y="196459"/>
                </a:lnTo>
                <a:lnTo>
                  <a:pt x="50197" y="193579"/>
                </a:lnTo>
                <a:lnTo>
                  <a:pt x="53468" y="190706"/>
                </a:lnTo>
                <a:lnTo>
                  <a:pt x="56600" y="187839"/>
                </a:lnTo>
                <a:lnTo>
                  <a:pt x="62621" y="182112"/>
                </a:lnTo>
                <a:lnTo>
                  <a:pt x="71366" y="173534"/>
                </a:lnTo>
                <a:lnTo>
                  <a:pt x="75200" y="171628"/>
                </a:lnTo>
                <a:lnTo>
                  <a:pt x="79661" y="170357"/>
                </a:lnTo>
                <a:lnTo>
                  <a:pt x="84540" y="169510"/>
                </a:lnTo>
                <a:lnTo>
                  <a:pt x="89698" y="168946"/>
                </a:lnTo>
                <a:lnTo>
                  <a:pt x="95041" y="168569"/>
                </a:lnTo>
                <a:lnTo>
                  <a:pt x="105106" y="168151"/>
                </a:lnTo>
                <a:lnTo>
                  <a:pt x="116127" y="167916"/>
                </a:lnTo>
                <a:lnTo>
                  <a:pt x="122415" y="167860"/>
                </a:lnTo>
                <a:lnTo>
                  <a:pt x="125425" y="168798"/>
                </a:lnTo>
                <a:lnTo>
                  <a:pt x="131310" y="172380"/>
                </a:lnTo>
                <a:lnTo>
                  <a:pt x="137101" y="177147"/>
                </a:lnTo>
                <a:lnTo>
                  <a:pt x="142848" y="182441"/>
                </a:lnTo>
                <a:lnTo>
                  <a:pt x="151441" y="190776"/>
                </a:lnTo>
                <a:lnTo>
                  <a:pt x="157159" y="196435"/>
                </a:lnTo>
                <a:lnTo>
                  <a:pt x="159066" y="200231"/>
                </a:lnTo>
                <a:lnTo>
                  <a:pt x="160337" y="204666"/>
                </a:lnTo>
                <a:lnTo>
                  <a:pt x="161184" y="209527"/>
                </a:lnTo>
                <a:lnTo>
                  <a:pt x="162125" y="217470"/>
                </a:lnTo>
                <a:lnTo>
                  <a:pt x="162544" y="224175"/>
                </a:lnTo>
                <a:lnTo>
                  <a:pt x="162729" y="230329"/>
                </a:lnTo>
                <a:lnTo>
                  <a:pt x="162874" y="269160"/>
                </a:lnTo>
                <a:lnTo>
                  <a:pt x="163828" y="272526"/>
                </a:lnTo>
                <a:lnTo>
                  <a:pt x="165417" y="274770"/>
                </a:lnTo>
                <a:lnTo>
                  <a:pt x="167428" y="276266"/>
                </a:lnTo>
                <a:lnTo>
                  <a:pt x="168769" y="278216"/>
                </a:lnTo>
                <a:lnTo>
                  <a:pt x="170259" y="282923"/>
                </a:lnTo>
                <a:lnTo>
                  <a:pt x="171608" y="284559"/>
                </a:lnTo>
                <a:lnTo>
                  <a:pt x="173461" y="285650"/>
                </a:lnTo>
                <a:lnTo>
                  <a:pt x="179639" y="287703"/>
                </a:lnTo>
                <a:lnTo>
                  <a:pt x="182393" y="287775"/>
                </a:lnTo>
                <a:lnTo>
                  <a:pt x="188596" y="2878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26"/>
          <p:cNvSpPr/>
          <p:nvPr/>
        </p:nvSpPr>
        <p:spPr>
          <a:xfrm>
            <a:off x="6252254" y="4963831"/>
            <a:ext cx="162793" cy="256822"/>
          </a:xfrm>
          <a:custGeom>
            <a:avLst/>
            <a:gdLst/>
            <a:ahLst/>
            <a:cxnLst/>
            <a:rect l="0" t="0" r="0" b="0"/>
            <a:pathLst>
              <a:path w="162793" h="256822">
                <a:moveTo>
                  <a:pt x="111398" y="16791"/>
                </a:moveTo>
                <a:lnTo>
                  <a:pt x="104017" y="9410"/>
                </a:lnTo>
                <a:lnTo>
                  <a:pt x="100815" y="8748"/>
                </a:lnTo>
                <a:lnTo>
                  <a:pt x="95550" y="8323"/>
                </a:lnTo>
                <a:lnTo>
                  <a:pt x="92289" y="8265"/>
                </a:lnTo>
                <a:lnTo>
                  <a:pt x="82435" y="8228"/>
                </a:lnTo>
                <a:lnTo>
                  <a:pt x="80660" y="7272"/>
                </a:lnTo>
                <a:lnTo>
                  <a:pt x="79476" y="5683"/>
                </a:lnTo>
                <a:lnTo>
                  <a:pt x="78687" y="3671"/>
                </a:lnTo>
                <a:lnTo>
                  <a:pt x="77208" y="2329"/>
                </a:lnTo>
                <a:lnTo>
                  <a:pt x="75270" y="1435"/>
                </a:lnTo>
                <a:lnTo>
                  <a:pt x="69865" y="0"/>
                </a:lnTo>
                <a:lnTo>
                  <a:pt x="66587" y="2343"/>
                </a:lnTo>
                <a:lnTo>
                  <a:pt x="64379" y="4302"/>
                </a:lnTo>
                <a:lnTo>
                  <a:pt x="61954" y="5607"/>
                </a:lnTo>
                <a:lnTo>
                  <a:pt x="59386" y="6478"/>
                </a:lnTo>
                <a:lnTo>
                  <a:pt x="56720" y="7058"/>
                </a:lnTo>
                <a:lnTo>
                  <a:pt x="53992" y="7445"/>
                </a:lnTo>
                <a:lnTo>
                  <a:pt x="51219" y="7703"/>
                </a:lnTo>
                <a:lnTo>
                  <a:pt x="48419" y="7875"/>
                </a:lnTo>
                <a:lnTo>
                  <a:pt x="45599" y="9894"/>
                </a:lnTo>
                <a:lnTo>
                  <a:pt x="42767" y="13146"/>
                </a:lnTo>
                <a:lnTo>
                  <a:pt x="39927" y="17219"/>
                </a:lnTo>
                <a:lnTo>
                  <a:pt x="37080" y="20886"/>
                </a:lnTo>
                <a:lnTo>
                  <a:pt x="34230" y="24284"/>
                </a:lnTo>
                <a:lnTo>
                  <a:pt x="31378" y="27501"/>
                </a:lnTo>
                <a:lnTo>
                  <a:pt x="25669" y="33617"/>
                </a:lnTo>
                <a:lnTo>
                  <a:pt x="22812" y="36580"/>
                </a:lnTo>
                <a:lnTo>
                  <a:pt x="19956" y="40461"/>
                </a:lnTo>
                <a:lnTo>
                  <a:pt x="17100" y="44953"/>
                </a:lnTo>
                <a:lnTo>
                  <a:pt x="14242" y="49854"/>
                </a:lnTo>
                <a:lnTo>
                  <a:pt x="11385" y="55026"/>
                </a:lnTo>
                <a:lnTo>
                  <a:pt x="5670" y="65852"/>
                </a:lnTo>
                <a:lnTo>
                  <a:pt x="3765" y="71406"/>
                </a:lnTo>
                <a:lnTo>
                  <a:pt x="2495" y="77013"/>
                </a:lnTo>
                <a:lnTo>
                  <a:pt x="1649" y="82657"/>
                </a:lnTo>
                <a:lnTo>
                  <a:pt x="1085" y="87371"/>
                </a:lnTo>
                <a:lnTo>
                  <a:pt x="457" y="95150"/>
                </a:lnTo>
                <a:lnTo>
                  <a:pt x="179" y="101783"/>
                </a:lnTo>
                <a:lnTo>
                  <a:pt x="22" y="110872"/>
                </a:lnTo>
                <a:lnTo>
                  <a:pt x="0" y="113802"/>
                </a:lnTo>
                <a:lnTo>
                  <a:pt x="937" y="115755"/>
                </a:lnTo>
                <a:lnTo>
                  <a:pt x="2515" y="117057"/>
                </a:lnTo>
                <a:lnTo>
                  <a:pt x="4519" y="117925"/>
                </a:lnTo>
                <a:lnTo>
                  <a:pt x="9287" y="121429"/>
                </a:lnTo>
                <a:lnTo>
                  <a:pt x="11891" y="123697"/>
                </a:lnTo>
                <a:lnTo>
                  <a:pt x="14580" y="125209"/>
                </a:lnTo>
                <a:lnTo>
                  <a:pt x="17326" y="126217"/>
                </a:lnTo>
                <a:lnTo>
                  <a:pt x="20108" y="126890"/>
                </a:lnTo>
                <a:lnTo>
                  <a:pt x="23868" y="127337"/>
                </a:lnTo>
                <a:lnTo>
                  <a:pt x="28280" y="127636"/>
                </a:lnTo>
                <a:lnTo>
                  <a:pt x="33126" y="127835"/>
                </a:lnTo>
                <a:lnTo>
                  <a:pt x="37309" y="127016"/>
                </a:lnTo>
                <a:lnTo>
                  <a:pt x="41051" y="125516"/>
                </a:lnTo>
                <a:lnTo>
                  <a:pt x="44498" y="123565"/>
                </a:lnTo>
                <a:lnTo>
                  <a:pt x="48700" y="122263"/>
                </a:lnTo>
                <a:lnTo>
                  <a:pt x="53407" y="121396"/>
                </a:lnTo>
                <a:lnTo>
                  <a:pt x="58450" y="120817"/>
                </a:lnTo>
                <a:lnTo>
                  <a:pt x="62764" y="119480"/>
                </a:lnTo>
                <a:lnTo>
                  <a:pt x="66593" y="117635"/>
                </a:lnTo>
                <a:lnTo>
                  <a:pt x="70098" y="115453"/>
                </a:lnTo>
                <a:lnTo>
                  <a:pt x="73387" y="113046"/>
                </a:lnTo>
                <a:lnTo>
                  <a:pt x="76532" y="110489"/>
                </a:lnTo>
                <a:lnTo>
                  <a:pt x="79582" y="107831"/>
                </a:lnTo>
                <a:lnTo>
                  <a:pt x="83520" y="105106"/>
                </a:lnTo>
                <a:lnTo>
                  <a:pt x="88050" y="102338"/>
                </a:lnTo>
                <a:lnTo>
                  <a:pt x="92975" y="99540"/>
                </a:lnTo>
                <a:lnTo>
                  <a:pt x="97211" y="95770"/>
                </a:lnTo>
                <a:lnTo>
                  <a:pt x="100988" y="91351"/>
                </a:lnTo>
                <a:lnTo>
                  <a:pt x="104458" y="86500"/>
                </a:lnTo>
                <a:lnTo>
                  <a:pt x="107724" y="81362"/>
                </a:lnTo>
                <a:lnTo>
                  <a:pt x="110853" y="76031"/>
                </a:lnTo>
                <a:lnTo>
                  <a:pt x="113893" y="70572"/>
                </a:lnTo>
                <a:lnTo>
                  <a:pt x="115919" y="65980"/>
                </a:lnTo>
                <a:lnTo>
                  <a:pt x="118169" y="58338"/>
                </a:lnTo>
                <a:lnTo>
                  <a:pt x="119722" y="54014"/>
                </a:lnTo>
                <a:lnTo>
                  <a:pt x="121710" y="49226"/>
                </a:lnTo>
                <a:lnTo>
                  <a:pt x="123988" y="44129"/>
                </a:lnTo>
                <a:lnTo>
                  <a:pt x="125506" y="39779"/>
                </a:lnTo>
                <a:lnTo>
                  <a:pt x="127194" y="32406"/>
                </a:lnTo>
                <a:lnTo>
                  <a:pt x="127943" y="25953"/>
                </a:lnTo>
                <a:lnTo>
                  <a:pt x="128276" y="19910"/>
                </a:lnTo>
                <a:lnTo>
                  <a:pt x="128508" y="9947"/>
                </a:lnTo>
                <a:lnTo>
                  <a:pt x="127567" y="9371"/>
                </a:lnTo>
                <a:lnTo>
                  <a:pt x="122645" y="8560"/>
                </a:lnTo>
                <a:lnTo>
                  <a:pt x="120075" y="8232"/>
                </a:lnTo>
                <a:lnTo>
                  <a:pt x="119991" y="15065"/>
                </a:lnTo>
                <a:lnTo>
                  <a:pt x="119980" y="20152"/>
                </a:lnTo>
                <a:lnTo>
                  <a:pt x="120929" y="22842"/>
                </a:lnTo>
                <a:lnTo>
                  <a:pt x="124524" y="28370"/>
                </a:lnTo>
                <a:lnTo>
                  <a:pt x="126757" y="34003"/>
                </a:lnTo>
                <a:lnTo>
                  <a:pt x="128702" y="40633"/>
                </a:lnTo>
                <a:lnTo>
                  <a:pt x="130554" y="45068"/>
                </a:lnTo>
                <a:lnTo>
                  <a:pt x="132741" y="49930"/>
                </a:lnTo>
                <a:lnTo>
                  <a:pt x="135172" y="57872"/>
                </a:lnTo>
                <a:lnTo>
                  <a:pt x="137204" y="65529"/>
                </a:lnTo>
                <a:lnTo>
                  <a:pt x="139080" y="70238"/>
                </a:lnTo>
                <a:lnTo>
                  <a:pt x="141282" y="75283"/>
                </a:lnTo>
                <a:lnTo>
                  <a:pt x="142751" y="80551"/>
                </a:lnTo>
                <a:lnTo>
                  <a:pt x="143730" y="85968"/>
                </a:lnTo>
                <a:lnTo>
                  <a:pt x="144383" y="91484"/>
                </a:lnTo>
                <a:lnTo>
                  <a:pt x="145770" y="96114"/>
                </a:lnTo>
                <a:lnTo>
                  <a:pt x="149852" y="103798"/>
                </a:lnTo>
                <a:lnTo>
                  <a:pt x="152274" y="108133"/>
                </a:lnTo>
                <a:lnTo>
                  <a:pt x="157505" y="118030"/>
                </a:lnTo>
                <a:lnTo>
                  <a:pt x="159281" y="123336"/>
                </a:lnTo>
                <a:lnTo>
                  <a:pt x="160465" y="128779"/>
                </a:lnTo>
                <a:lnTo>
                  <a:pt x="161254" y="134312"/>
                </a:lnTo>
                <a:lnTo>
                  <a:pt x="161781" y="140858"/>
                </a:lnTo>
                <a:lnTo>
                  <a:pt x="162131" y="148080"/>
                </a:lnTo>
                <a:lnTo>
                  <a:pt x="162521" y="162772"/>
                </a:lnTo>
                <a:lnTo>
                  <a:pt x="162792" y="193613"/>
                </a:lnTo>
                <a:lnTo>
                  <a:pt x="161854" y="199442"/>
                </a:lnTo>
                <a:lnTo>
                  <a:pt x="160275" y="205233"/>
                </a:lnTo>
                <a:lnTo>
                  <a:pt x="158270" y="210999"/>
                </a:lnTo>
                <a:lnTo>
                  <a:pt x="156934" y="215796"/>
                </a:lnTo>
                <a:lnTo>
                  <a:pt x="155449" y="223665"/>
                </a:lnTo>
                <a:lnTo>
                  <a:pt x="152249" y="230338"/>
                </a:lnTo>
                <a:lnTo>
                  <a:pt x="147651" y="236478"/>
                </a:lnTo>
                <a:lnTo>
                  <a:pt x="145092" y="239449"/>
                </a:lnTo>
                <a:lnTo>
                  <a:pt x="142433" y="242382"/>
                </a:lnTo>
                <a:lnTo>
                  <a:pt x="139708" y="244338"/>
                </a:lnTo>
                <a:lnTo>
                  <a:pt x="136939" y="245641"/>
                </a:lnTo>
                <a:lnTo>
                  <a:pt x="134141" y="246511"/>
                </a:lnTo>
                <a:lnTo>
                  <a:pt x="131322" y="248043"/>
                </a:lnTo>
                <a:lnTo>
                  <a:pt x="128491" y="250016"/>
                </a:lnTo>
                <a:lnTo>
                  <a:pt x="125651" y="252284"/>
                </a:lnTo>
                <a:lnTo>
                  <a:pt x="122805" y="253797"/>
                </a:lnTo>
                <a:lnTo>
                  <a:pt x="119955" y="254805"/>
                </a:lnTo>
                <a:lnTo>
                  <a:pt x="113088" y="256423"/>
                </a:lnTo>
                <a:lnTo>
                  <a:pt x="109610" y="256644"/>
                </a:lnTo>
                <a:lnTo>
                  <a:pt x="104166" y="256786"/>
                </a:lnTo>
                <a:lnTo>
                  <a:pt x="94253" y="2568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27"/>
          <p:cNvSpPr/>
          <p:nvPr/>
        </p:nvSpPr>
        <p:spPr>
          <a:xfrm>
            <a:off x="6500812" y="5032088"/>
            <a:ext cx="240031" cy="34260"/>
          </a:xfrm>
          <a:custGeom>
            <a:avLst/>
            <a:gdLst/>
            <a:ahLst/>
            <a:cxnLst/>
            <a:rect l="0" t="0" r="0" b="0"/>
            <a:pathLst>
              <a:path w="240031" h="34260">
                <a:moveTo>
                  <a:pt x="0" y="34259"/>
                </a:moveTo>
                <a:lnTo>
                  <a:pt x="9102" y="29709"/>
                </a:lnTo>
                <a:lnTo>
                  <a:pt x="12736" y="28368"/>
                </a:lnTo>
                <a:lnTo>
                  <a:pt x="16111" y="27474"/>
                </a:lnTo>
                <a:lnTo>
                  <a:pt x="23353" y="26481"/>
                </a:lnTo>
                <a:lnTo>
                  <a:pt x="27951" y="26216"/>
                </a:lnTo>
                <a:lnTo>
                  <a:pt x="32921" y="26040"/>
                </a:lnTo>
                <a:lnTo>
                  <a:pt x="37188" y="24970"/>
                </a:lnTo>
                <a:lnTo>
                  <a:pt x="40984" y="23304"/>
                </a:lnTo>
                <a:lnTo>
                  <a:pt x="44469" y="21240"/>
                </a:lnTo>
                <a:lnTo>
                  <a:pt x="48695" y="19865"/>
                </a:lnTo>
                <a:lnTo>
                  <a:pt x="53418" y="18948"/>
                </a:lnTo>
                <a:lnTo>
                  <a:pt x="58472" y="18337"/>
                </a:lnTo>
                <a:lnTo>
                  <a:pt x="63746" y="16977"/>
                </a:lnTo>
                <a:lnTo>
                  <a:pt x="69168" y="15117"/>
                </a:lnTo>
                <a:lnTo>
                  <a:pt x="74687" y="12926"/>
                </a:lnTo>
                <a:lnTo>
                  <a:pt x="80271" y="11464"/>
                </a:lnTo>
                <a:lnTo>
                  <a:pt x="85899" y="10490"/>
                </a:lnTo>
                <a:lnTo>
                  <a:pt x="91556" y="9840"/>
                </a:lnTo>
                <a:lnTo>
                  <a:pt x="97233" y="9408"/>
                </a:lnTo>
                <a:lnTo>
                  <a:pt x="102922" y="9119"/>
                </a:lnTo>
                <a:lnTo>
                  <a:pt x="114322" y="8798"/>
                </a:lnTo>
                <a:lnTo>
                  <a:pt x="125740" y="8656"/>
                </a:lnTo>
                <a:lnTo>
                  <a:pt x="131452" y="7665"/>
                </a:lnTo>
                <a:lnTo>
                  <a:pt x="137164" y="6052"/>
                </a:lnTo>
                <a:lnTo>
                  <a:pt x="142878" y="4025"/>
                </a:lnTo>
                <a:lnTo>
                  <a:pt x="148592" y="2672"/>
                </a:lnTo>
                <a:lnTo>
                  <a:pt x="154307" y="1772"/>
                </a:lnTo>
                <a:lnTo>
                  <a:pt x="160021" y="1171"/>
                </a:lnTo>
                <a:lnTo>
                  <a:pt x="165736" y="770"/>
                </a:lnTo>
                <a:lnTo>
                  <a:pt x="171451" y="503"/>
                </a:lnTo>
                <a:lnTo>
                  <a:pt x="186055" y="128"/>
                </a:lnTo>
                <a:lnTo>
                  <a:pt x="204074" y="0"/>
                </a:lnTo>
                <a:lnTo>
                  <a:pt x="208439" y="942"/>
                </a:lnTo>
                <a:lnTo>
                  <a:pt x="212303" y="2523"/>
                </a:lnTo>
                <a:lnTo>
                  <a:pt x="215830" y="4529"/>
                </a:lnTo>
                <a:lnTo>
                  <a:pt x="219134" y="5867"/>
                </a:lnTo>
                <a:lnTo>
                  <a:pt x="222290" y="6759"/>
                </a:lnTo>
                <a:lnTo>
                  <a:pt x="228336" y="7749"/>
                </a:lnTo>
                <a:lnTo>
                  <a:pt x="234197" y="8190"/>
                </a:lnTo>
                <a:lnTo>
                  <a:pt x="240030" y="85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28"/>
          <p:cNvSpPr/>
          <p:nvPr/>
        </p:nvSpPr>
        <p:spPr>
          <a:xfrm>
            <a:off x="6612256" y="4946341"/>
            <a:ext cx="60007" cy="213907"/>
          </a:xfrm>
          <a:custGeom>
            <a:avLst/>
            <a:gdLst/>
            <a:ahLst/>
            <a:cxnLst/>
            <a:rect l="0" t="0" r="0" b="0"/>
            <a:pathLst>
              <a:path w="60007" h="213907">
                <a:moveTo>
                  <a:pt x="8571" y="8563"/>
                </a:moveTo>
                <a:lnTo>
                  <a:pt x="8571" y="4013"/>
                </a:lnTo>
                <a:lnTo>
                  <a:pt x="7619" y="2672"/>
                </a:lnTo>
                <a:lnTo>
                  <a:pt x="6031" y="1779"/>
                </a:lnTo>
                <a:lnTo>
                  <a:pt x="45" y="5"/>
                </a:lnTo>
                <a:lnTo>
                  <a:pt x="29" y="0"/>
                </a:lnTo>
                <a:lnTo>
                  <a:pt x="0" y="15592"/>
                </a:lnTo>
                <a:lnTo>
                  <a:pt x="951" y="18011"/>
                </a:lnTo>
                <a:lnTo>
                  <a:pt x="2539" y="21530"/>
                </a:lnTo>
                <a:lnTo>
                  <a:pt x="4550" y="25780"/>
                </a:lnTo>
                <a:lnTo>
                  <a:pt x="5890" y="29566"/>
                </a:lnTo>
                <a:lnTo>
                  <a:pt x="6784" y="33043"/>
                </a:lnTo>
                <a:lnTo>
                  <a:pt x="7380" y="36313"/>
                </a:lnTo>
                <a:lnTo>
                  <a:pt x="8729" y="40399"/>
                </a:lnTo>
                <a:lnTo>
                  <a:pt x="10582" y="45027"/>
                </a:lnTo>
                <a:lnTo>
                  <a:pt x="12769" y="50017"/>
                </a:lnTo>
                <a:lnTo>
                  <a:pt x="14227" y="55250"/>
                </a:lnTo>
                <a:lnTo>
                  <a:pt x="15199" y="60643"/>
                </a:lnTo>
                <a:lnTo>
                  <a:pt x="15847" y="66143"/>
                </a:lnTo>
                <a:lnTo>
                  <a:pt x="16280" y="71715"/>
                </a:lnTo>
                <a:lnTo>
                  <a:pt x="16568" y="77334"/>
                </a:lnTo>
                <a:lnTo>
                  <a:pt x="16888" y="88658"/>
                </a:lnTo>
                <a:lnTo>
                  <a:pt x="17030" y="100042"/>
                </a:lnTo>
                <a:lnTo>
                  <a:pt x="18020" y="104791"/>
                </a:lnTo>
                <a:lnTo>
                  <a:pt x="19633" y="108911"/>
                </a:lnTo>
                <a:lnTo>
                  <a:pt x="21661" y="112609"/>
                </a:lnTo>
                <a:lnTo>
                  <a:pt x="23012" y="116980"/>
                </a:lnTo>
                <a:lnTo>
                  <a:pt x="23914" y="121799"/>
                </a:lnTo>
                <a:lnTo>
                  <a:pt x="24514" y="126916"/>
                </a:lnTo>
                <a:lnTo>
                  <a:pt x="24915" y="132233"/>
                </a:lnTo>
                <a:lnTo>
                  <a:pt x="25183" y="137682"/>
                </a:lnTo>
                <a:lnTo>
                  <a:pt x="25360" y="143220"/>
                </a:lnTo>
                <a:lnTo>
                  <a:pt x="26431" y="148817"/>
                </a:lnTo>
                <a:lnTo>
                  <a:pt x="28098" y="154454"/>
                </a:lnTo>
                <a:lnTo>
                  <a:pt x="30161" y="160116"/>
                </a:lnTo>
                <a:lnTo>
                  <a:pt x="31537" y="164843"/>
                </a:lnTo>
                <a:lnTo>
                  <a:pt x="32454" y="168948"/>
                </a:lnTo>
                <a:lnTo>
                  <a:pt x="33066" y="172637"/>
                </a:lnTo>
                <a:lnTo>
                  <a:pt x="33745" y="179275"/>
                </a:lnTo>
                <a:lnTo>
                  <a:pt x="34047" y="185400"/>
                </a:lnTo>
                <a:lnTo>
                  <a:pt x="34181" y="191298"/>
                </a:lnTo>
                <a:lnTo>
                  <a:pt x="35170" y="194204"/>
                </a:lnTo>
                <a:lnTo>
                  <a:pt x="36781" y="197094"/>
                </a:lnTo>
                <a:lnTo>
                  <a:pt x="38807" y="199973"/>
                </a:lnTo>
                <a:lnTo>
                  <a:pt x="41111" y="201892"/>
                </a:lnTo>
                <a:lnTo>
                  <a:pt x="43600" y="203172"/>
                </a:lnTo>
                <a:lnTo>
                  <a:pt x="46211" y="204026"/>
                </a:lnTo>
                <a:lnTo>
                  <a:pt x="47952" y="205546"/>
                </a:lnTo>
                <a:lnTo>
                  <a:pt x="49113" y="207513"/>
                </a:lnTo>
                <a:lnTo>
                  <a:pt x="50976" y="212963"/>
                </a:lnTo>
                <a:lnTo>
                  <a:pt x="52080" y="213409"/>
                </a:lnTo>
                <a:lnTo>
                  <a:pt x="53770" y="213707"/>
                </a:lnTo>
                <a:lnTo>
                  <a:pt x="55848" y="213906"/>
                </a:lnTo>
                <a:lnTo>
                  <a:pt x="57235" y="213086"/>
                </a:lnTo>
                <a:lnTo>
                  <a:pt x="58159" y="211587"/>
                </a:lnTo>
                <a:lnTo>
                  <a:pt x="60006" y="2057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29"/>
          <p:cNvSpPr/>
          <p:nvPr/>
        </p:nvSpPr>
        <p:spPr>
          <a:xfrm>
            <a:off x="6792277" y="4860638"/>
            <a:ext cx="197168" cy="218948"/>
          </a:xfrm>
          <a:custGeom>
            <a:avLst/>
            <a:gdLst/>
            <a:ahLst/>
            <a:cxnLst/>
            <a:rect l="0" t="0" r="0" b="0"/>
            <a:pathLst>
              <a:path w="197168" h="218948">
                <a:moveTo>
                  <a:pt x="0" y="8541"/>
                </a:moveTo>
                <a:lnTo>
                  <a:pt x="0" y="0"/>
                </a:lnTo>
                <a:lnTo>
                  <a:pt x="0" y="203512"/>
                </a:lnTo>
                <a:lnTo>
                  <a:pt x="2540" y="207272"/>
                </a:lnTo>
                <a:lnTo>
                  <a:pt x="7381" y="212897"/>
                </a:lnTo>
                <a:lnTo>
                  <a:pt x="8043" y="216207"/>
                </a:lnTo>
                <a:lnTo>
                  <a:pt x="8337" y="218947"/>
                </a:lnTo>
                <a:lnTo>
                  <a:pt x="8468" y="216990"/>
                </a:lnTo>
                <a:lnTo>
                  <a:pt x="9455" y="216087"/>
                </a:lnTo>
                <a:lnTo>
                  <a:pt x="11066" y="215485"/>
                </a:lnTo>
                <a:lnTo>
                  <a:pt x="13092" y="215084"/>
                </a:lnTo>
                <a:lnTo>
                  <a:pt x="14443" y="213864"/>
                </a:lnTo>
                <a:lnTo>
                  <a:pt x="15344" y="212098"/>
                </a:lnTo>
                <a:lnTo>
                  <a:pt x="15945" y="209969"/>
                </a:lnTo>
                <a:lnTo>
                  <a:pt x="19152" y="205062"/>
                </a:lnTo>
                <a:lnTo>
                  <a:pt x="23751" y="199706"/>
                </a:lnTo>
                <a:lnTo>
                  <a:pt x="28971" y="194151"/>
                </a:lnTo>
                <a:lnTo>
                  <a:pt x="31697" y="189432"/>
                </a:lnTo>
                <a:lnTo>
                  <a:pt x="34466" y="183428"/>
                </a:lnTo>
                <a:lnTo>
                  <a:pt x="37265" y="176567"/>
                </a:lnTo>
                <a:lnTo>
                  <a:pt x="40084" y="170089"/>
                </a:lnTo>
                <a:lnTo>
                  <a:pt x="45755" y="157811"/>
                </a:lnTo>
                <a:lnTo>
                  <a:pt x="49553" y="151869"/>
                </a:lnTo>
                <a:lnTo>
                  <a:pt x="53991" y="146004"/>
                </a:lnTo>
                <a:lnTo>
                  <a:pt x="58854" y="140188"/>
                </a:lnTo>
                <a:lnTo>
                  <a:pt x="64001" y="134406"/>
                </a:lnTo>
                <a:lnTo>
                  <a:pt x="74800" y="122901"/>
                </a:lnTo>
                <a:lnTo>
                  <a:pt x="80346" y="118119"/>
                </a:lnTo>
                <a:lnTo>
                  <a:pt x="85949" y="113978"/>
                </a:lnTo>
                <a:lnTo>
                  <a:pt x="91589" y="110265"/>
                </a:lnTo>
                <a:lnTo>
                  <a:pt x="97255" y="106837"/>
                </a:lnTo>
                <a:lnTo>
                  <a:pt x="102937" y="103599"/>
                </a:lnTo>
                <a:lnTo>
                  <a:pt x="108629" y="100489"/>
                </a:lnTo>
                <a:lnTo>
                  <a:pt x="113377" y="97462"/>
                </a:lnTo>
                <a:lnTo>
                  <a:pt x="117495" y="94492"/>
                </a:lnTo>
                <a:lnTo>
                  <a:pt x="121192" y="91560"/>
                </a:lnTo>
                <a:lnTo>
                  <a:pt x="124610" y="89604"/>
                </a:lnTo>
                <a:lnTo>
                  <a:pt x="127841" y="88301"/>
                </a:lnTo>
                <a:lnTo>
                  <a:pt x="130947" y="87432"/>
                </a:lnTo>
                <a:lnTo>
                  <a:pt x="134923" y="87805"/>
                </a:lnTo>
                <a:lnTo>
                  <a:pt x="139479" y="89007"/>
                </a:lnTo>
                <a:lnTo>
                  <a:pt x="144421" y="90760"/>
                </a:lnTo>
                <a:lnTo>
                  <a:pt x="148669" y="91929"/>
                </a:lnTo>
                <a:lnTo>
                  <a:pt x="152452" y="92708"/>
                </a:lnTo>
                <a:lnTo>
                  <a:pt x="155928" y="93227"/>
                </a:lnTo>
                <a:lnTo>
                  <a:pt x="159197" y="94526"/>
                </a:lnTo>
                <a:lnTo>
                  <a:pt x="162329" y="96345"/>
                </a:lnTo>
                <a:lnTo>
                  <a:pt x="165369" y="98510"/>
                </a:lnTo>
                <a:lnTo>
                  <a:pt x="167396" y="100905"/>
                </a:lnTo>
                <a:lnTo>
                  <a:pt x="168747" y="103455"/>
                </a:lnTo>
                <a:lnTo>
                  <a:pt x="169649" y="106107"/>
                </a:lnTo>
                <a:lnTo>
                  <a:pt x="173190" y="111594"/>
                </a:lnTo>
                <a:lnTo>
                  <a:pt x="175467" y="114391"/>
                </a:lnTo>
                <a:lnTo>
                  <a:pt x="176985" y="118160"/>
                </a:lnTo>
                <a:lnTo>
                  <a:pt x="177998" y="122578"/>
                </a:lnTo>
                <a:lnTo>
                  <a:pt x="178673" y="127428"/>
                </a:lnTo>
                <a:lnTo>
                  <a:pt x="180075" y="131615"/>
                </a:lnTo>
                <a:lnTo>
                  <a:pt x="181963" y="135358"/>
                </a:lnTo>
                <a:lnTo>
                  <a:pt x="185648" y="142057"/>
                </a:lnTo>
                <a:lnTo>
                  <a:pt x="187285" y="148209"/>
                </a:lnTo>
                <a:lnTo>
                  <a:pt x="187722" y="152136"/>
                </a:lnTo>
                <a:lnTo>
                  <a:pt x="188013" y="156658"/>
                </a:lnTo>
                <a:lnTo>
                  <a:pt x="188206" y="161579"/>
                </a:lnTo>
                <a:lnTo>
                  <a:pt x="189289" y="165811"/>
                </a:lnTo>
                <a:lnTo>
                  <a:pt x="190963" y="169586"/>
                </a:lnTo>
                <a:lnTo>
                  <a:pt x="194409" y="176319"/>
                </a:lnTo>
                <a:lnTo>
                  <a:pt x="195942" y="182487"/>
                </a:lnTo>
                <a:lnTo>
                  <a:pt x="196623" y="188403"/>
                </a:lnTo>
                <a:lnTo>
                  <a:pt x="197059" y="195411"/>
                </a:lnTo>
                <a:lnTo>
                  <a:pt x="197136" y="201177"/>
                </a:lnTo>
                <a:lnTo>
                  <a:pt x="197167" y="2057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30"/>
          <p:cNvSpPr/>
          <p:nvPr/>
        </p:nvSpPr>
        <p:spPr>
          <a:xfrm>
            <a:off x="7075169" y="4972050"/>
            <a:ext cx="180024" cy="15954"/>
          </a:xfrm>
          <a:custGeom>
            <a:avLst/>
            <a:gdLst/>
            <a:ahLst/>
            <a:cxnLst/>
            <a:rect l="0" t="0" r="0" b="0"/>
            <a:pathLst>
              <a:path w="180024" h="15954">
                <a:moveTo>
                  <a:pt x="0" y="8572"/>
                </a:moveTo>
                <a:lnTo>
                  <a:pt x="7382" y="15953"/>
                </a:lnTo>
                <a:lnTo>
                  <a:pt x="7779" y="15397"/>
                </a:lnTo>
                <a:lnTo>
                  <a:pt x="8044" y="14075"/>
                </a:lnTo>
                <a:lnTo>
                  <a:pt x="8221" y="12241"/>
                </a:lnTo>
                <a:lnTo>
                  <a:pt x="9290" y="11018"/>
                </a:lnTo>
                <a:lnTo>
                  <a:pt x="10956" y="10202"/>
                </a:lnTo>
                <a:lnTo>
                  <a:pt x="15923" y="8894"/>
                </a:lnTo>
                <a:lnTo>
                  <a:pt x="21335" y="8668"/>
                </a:lnTo>
                <a:lnTo>
                  <a:pt x="50306" y="8575"/>
                </a:lnTo>
                <a:lnTo>
                  <a:pt x="54493" y="7622"/>
                </a:lnTo>
                <a:lnTo>
                  <a:pt x="58236" y="6033"/>
                </a:lnTo>
                <a:lnTo>
                  <a:pt x="61685" y="4022"/>
                </a:lnTo>
                <a:lnTo>
                  <a:pt x="64936" y="2681"/>
                </a:lnTo>
                <a:lnTo>
                  <a:pt x="68056" y="1787"/>
                </a:lnTo>
                <a:lnTo>
                  <a:pt x="71088" y="1192"/>
                </a:lnTo>
                <a:lnTo>
                  <a:pt x="75015" y="794"/>
                </a:lnTo>
                <a:lnTo>
                  <a:pt x="79538" y="530"/>
                </a:lnTo>
                <a:lnTo>
                  <a:pt x="89643" y="235"/>
                </a:lnTo>
                <a:lnTo>
                  <a:pt x="134154" y="6"/>
                </a:lnTo>
                <a:lnTo>
                  <a:pt x="166810" y="0"/>
                </a:lnTo>
                <a:lnTo>
                  <a:pt x="169309" y="953"/>
                </a:lnTo>
                <a:lnTo>
                  <a:pt x="171928" y="2540"/>
                </a:lnTo>
                <a:lnTo>
                  <a:pt x="180023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31"/>
          <p:cNvSpPr/>
          <p:nvPr/>
        </p:nvSpPr>
        <p:spPr>
          <a:xfrm>
            <a:off x="7100887" y="5015017"/>
            <a:ext cx="240031" cy="51331"/>
          </a:xfrm>
          <a:custGeom>
            <a:avLst/>
            <a:gdLst/>
            <a:ahLst/>
            <a:cxnLst/>
            <a:rect l="0" t="0" r="0" b="0"/>
            <a:pathLst>
              <a:path w="240031" h="51331">
                <a:moveTo>
                  <a:pt x="0" y="8468"/>
                </a:moveTo>
                <a:lnTo>
                  <a:pt x="58742" y="8468"/>
                </a:lnTo>
                <a:lnTo>
                  <a:pt x="62974" y="7515"/>
                </a:lnTo>
                <a:lnTo>
                  <a:pt x="66748" y="5928"/>
                </a:lnTo>
                <a:lnTo>
                  <a:pt x="70216" y="3917"/>
                </a:lnTo>
                <a:lnTo>
                  <a:pt x="74433" y="2576"/>
                </a:lnTo>
                <a:lnTo>
                  <a:pt x="79149" y="1682"/>
                </a:lnTo>
                <a:lnTo>
                  <a:pt x="84199" y="1086"/>
                </a:lnTo>
                <a:lnTo>
                  <a:pt x="89471" y="690"/>
                </a:lnTo>
                <a:lnTo>
                  <a:pt x="94890" y="424"/>
                </a:lnTo>
                <a:lnTo>
                  <a:pt x="105990" y="131"/>
                </a:lnTo>
                <a:lnTo>
                  <a:pt x="117275" y="0"/>
                </a:lnTo>
                <a:lnTo>
                  <a:pt x="121998" y="917"/>
                </a:lnTo>
                <a:lnTo>
                  <a:pt x="126099" y="2482"/>
                </a:lnTo>
                <a:lnTo>
                  <a:pt x="129786" y="4477"/>
                </a:lnTo>
                <a:lnTo>
                  <a:pt x="134149" y="5807"/>
                </a:lnTo>
                <a:lnTo>
                  <a:pt x="138963" y="6694"/>
                </a:lnTo>
                <a:lnTo>
                  <a:pt x="144077" y="7286"/>
                </a:lnTo>
                <a:lnTo>
                  <a:pt x="148439" y="7680"/>
                </a:lnTo>
                <a:lnTo>
                  <a:pt x="155825" y="8117"/>
                </a:lnTo>
                <a:lnTo>
                  <a:pt x="160082" y="9187"/>
                </a:lnTo>
                <a:lnTo>
                  <a:pt x="164823" y="10852"/>
                </a:lnTo>
                <a:lnTo>
                  <a:pt x="169890" y="12915"/>
                </a:lnTo>
                <a:lnTo>
                  <a:pt x="174220" y="15242"/>
                </a:lnTo>
                <a:lnTo>
                  <a:pt x="178060" y="17747"/>
                </a:lnTo>
                <a:lnTo>
                  <a:pt x="181571" y="20369"/>
                </a:lnTo>
                <a:lnTo>
                  <a:pt x="184865" y="22117"/>
                </a:lnTo>
                <a:lnTo>
                  <a:pt x="188013" y="23282"/>
                </a:lnTo>
                <a:lnTo>
                  <a:pt x="191065" y="24059"/>
                </a:lnTo>
                <a:lnTo>
                  <a:pt x="195004" y="25529"/>
                </a:lnTo>
                <a:lnTo>
                  <a:pt x="199536" y="27462"/>
                </a:lnTo>
                <a:lnTo>
                  <a:pt x="204461" y="29703"/>
                </a:lnTo>
                <a:lnTo>
                  <a:pt x="208698" y="32150"/>
                </a:lnTo>
                <a:lnTo>
                  <a:pt x="212475" y="34734"/>
                </a:lnTo>
                <a:lnTo>
                  <a:pt x="215945" y="37407"/>
                </a:lnTo>
                <a:lnTo>
                  <a:pt x="219211" y="39191"/>
                </a:lnTo>
                <a:lnTo>
                  <a:pt x="222341" y="40380"/>
                </a:lnTo>
                <a:lnTo>
                  <a:pt x="225380" y="41173"/>
                </a:lnTo>
                <a:lnTo>
                  <a:pt x="227405" y="42654"/>
                </a:lnTo>
                <a:lnTo>
                  <a:pt x="228757" y="44593"/>
                </a:lnTo>
                <a:lnTo>
                  <a:pt x="229657" y="46839"/>
                </a:lnTo>
                <a:lnTo>
                  <a:pt x="231209" y="48336"/>
                </a:lnTo>
                <a:lnTo>
                  <a:pt x="233197" y="49334"/>
                </a:lnTo>
                <a:lnTo>
                  <a:pt x="240030" y="513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32"/>
          <p:cNvSpPr/>
          <p:nvPr/>
        </p:nvSpPr>
        <p:spPr>
          <a:xfrm>
            <a:off x="7366666" y="4894897"/>
            <a:ext cx="42832" cy="188596"/>
          </a:xfrm>
          <a:custGeom>
            <a:avLst/>
            <a:gdLst/>
            <a:ahLst/>
            <a:cxnLst/>
            <a:rect l="0" t="0" r="0" b="0"/>
            <a:pathLst>
              <a:path w="42832" h="188596">
                <a:moveTo>
                  <a:pt x="42831" y="0"/>
                </a:moveTo>
                <a:lnTo>
                  <a:pt x="34268" y="0"/>
                </a:lnTo>
                <a:lnTo>
                  <a:pt x="29711" y="4551"/>
                </a:lnTo>
                <a:lnTo>
                  <a:pt x="28369" y="6844"/>
                </a:lnTo>
                <a:lnTo>
                  <a:pt x="27475" y="9325"/>
                </a:lnTo>
                <a:lnTo>
                  <a:pt x="26481" y="14622"/>
                </a:lnTo>
                <a:lnTo>
                  <a:pt x="26040" y="20151"/>
                </a:lnTo>
                <a:lnTo>
                  <a:pt x="25843" y="25784"/>
                </a:lnTo>
                <a:lnTo>
                  <a:pt x="25791" y="28619"/>
                </a:lnTo>
                <a:lnTo>
                  <a:pt x="24803" y="32414"/>
                </a:lnTo>
                <a:lnTo>
                  <a:pt x="23193" y="36850"/>
                </a:lnTo>
                <a:lnTo>
                  <a:pt x="21166" y="41712"/>
                </a:lnTo>
                <a:lnTo>
                  <a:pt x="19815" y="45905"/>
                </a:lnTo>
                <a:lnTo>
                  <a:pt x="18915" y="49653"/>
                </a:lnTo>
                <a:lnTo>
                  <a:pt x="18315" y="53105"/>
                </a:lnTo>
                <a:lnTo>
                  <a:pt x="17914" y="57311"/>
                </a:lnTo>
                <a:lnTo>
                  <a:pt x="17647" y="62020"/>
                </a:lnTo>
                <a:lnTo>
                  <a:pt x="17351" y="71379"/>
                </a:lnTo>
                <a:lnTo>
                  <a:pt x="17184" y="82956"/>
                </a:lnTo>
                <a:lnTo>
                  <a:pt x="17144" y="92749"/>
                </a:lnTo>
                <a:lnTo>
                  <a:pt x="16181" y="98028"/>
                </a:lnTo>
                <a:lnTo>
                  <a:pt x="14588" y="103452"/>
                </a:lnTo>
                <a:lnTo>
                  <a:pt x="12572" y="108973"/>
                </a:lnTo>
                <a:lnTo>
                  <a:pt x="11228" y="113606"/>
                </a:lnTo>
                <a:lnTo>
                  <a:pt x="10333" y="117647"/>
                </a:lnTo>
                <a:lnTo>
                  <a:pt x="9735" y="121294"/>
                </a:lnTo>
                <a:lnTo>
                  <a:pt x="9338" y="125630"/>
                </a:lnTo>
                <a:lnTo>
                  <a:pt x="9072" y="130426"/>
                </a:lnTo>
                <a:lnTo>
                  <a:pt x="8895" y="135528"/>
                </a:lnTo>
                <a:lnTo>
                  <a:pt x="7824" y="139882"/>
                </a:lnTo>
                <a:lnTo>
                  <a:pt x="6158" y="143738"/>
                </a:lnTo>
                <a:lnTo>
                  <a:pt x="4096" y="147260"/>
                </a:lnTo>
                <a:lnTo>
                  <a:pt x="2719" y="150561"/>
                </a:lnTo>
                <a:lnTo>
                  <a:pt x="1803" y="153714"/>
                </a:lnTo>
                <a:lnTo>
                  <a:pt x="1192" y="156769"/>
                </a:lnTo>
                <a:lnTo>
                  <a:pt x="784" y="159758"/>
                </a:lnTo>
                <a:lnTo>
                  <a:pt x="330" y="165618"/>
                </a:lnTo>
                <a:lnTo>
                  <a:pt x="130" y="171398"/>
                </a:lnTo>
                <a:lnTo>
                  <a:pt x="0" y="182870"/>
                </a:lnTo>
                <a:lnTo>
                  <a:pt x="942" y="184778"/>
                </a:lnTo>
                <a:lnTo>
                  <a:pt x="2523" y="186051"/>
                </a:lnTo>
                <a:lnTo>
                  <a:pt x="8541" y="1885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33"/>
          <p:cNvSpPr/>
          <p:nvPr/>
        </p:nvSpPr>
        <p:spPr>
          <a:xfrm>
            <a:off x="7495372" y="4877752"/>
            <a:ext cx="128287" cy="213919"/>
          </a:xfrm>
          <a:custGeom>
            <a:avLst/>
            <a:gdLst/>
            <a:ahLst/>
            <a:cxnLst/>
            <a:rect l="0" t="0" r="0" b="0"/>
            <a:pathLst>
              <a:path w="128287" h="213919">
                <a:moveTo>
                  <a:pt x="102720" y="8573"/>
                </a:moveTo>
                <a:lnTo>
                  <a:pt x="89606" y="8573"/>
                </a:lnTo>
                <a:lnTo>
                  <a:pt x="87310" y="9526"/>
                </a:lnTo>
                <a:lnTo>
                  <a:pt x="84827" y="11113"/>
                </a:lnTo>
                <a:lnTo>
                  <a:pt x="82218" y="13124"/>
                </a:lnTo>
                <a:lnTo>
                  <a:pt x="79527" y="14464"/>
                </a:lnTo>
                <a:lnTo>
                  <a:pt x="76781" y="15358"/>
                </a:lnTo>
                <a:lnTo>
                  <a:pt x="73998" y="15954"/>
                </a:lnTo>
                <a:lnTo>
                  <a:pt x="70237" y="17303"/>
                </a:lnTo>
                <a:lnTo>
                  <a:pt x="65824" y="19156"/>
                </a:lnTo>
                <a:lnTo>
                  <a:pt x="60978" y="21343"/>
                </a:lnTo>
                <a:lnTo>
                  <a:pt x="50513" y="26314"/>
                </a:lnTo>
                <a:lnTo>
                  <a:pt x="45056" y="28972"/>
                </a:lnTo>
                <a:lnTo>
                  <a:pt x="40464" y="31697"/>
                </a:lnTo>
                <a:lnTo>
                  <a:pt x="36451" y="34467"/>
                </a:lnTo>
                <a:lnTo>
                  <a:pt x="32824" y="37266"/>
                </a:lnTo>
                <a:lnTo>
                  <a:pt x="29453" y="40084"/>
                </a:lnTo>
                <a:lnTo>
                  <a:pt x="26252" y="42915"/>
                </a:lnTo>
                <a:lnTo>
                  <a:pt x="23166" y="45755"/>
                </a:lnTo>
                <a:lnTo>
                  <a:pt x="20157" y="47648"/>
                </a:lnTo>
                <a:lnTo>
                  <a:pt x="17198" y="48910"/>
                </a:lnTo>
                <a:lnTo>
                  <a:pt x="14273" y="49752"/>
                </a:lnTo>
                <a:lnTo>
                  <a:pt x="11370" y="52218"/>
                </a:lnTo>
                <a:lnTo>
                  <a:pt x="8483" y="55767"/>
                </a:lnTo>
                <a:lnTo>
                  <a:pt x="5605" y="60038"/>
                </a:lnTo>
                <a:lnTo>
                  <a:pt x="3687" y="63838"/>
                </a:lnTo>
                <a:lnTo>
                  <a:pt x="2408" y="67324"/>
                </a:lnTo>
                <a:lnTo>
                  <a:pt x="355" y="75211"/>
                </a:lnTo>
                <a:lnTo>
                  <a:pt x="0" y="81128"/>
                </a:lnTo>
                <a:lnTo>
                  <a:pt x="902" y="83613"/>
                </a:lnTo>
                <a:lnTo>
                  <a:pt x="4445" y="88914"/>
                </a:lnTo>
                <a:lnTo>
                  <a:pt x="6724" y="90709"/>
                </a:lnTo>
                <a:lnTo>
                  <a:pt x="9195" y="91905"/>
                </a:lnTo>
                <a:lnTo>
                  <a:pt x="11795" y="92702"/>
                </a:lnTo>
                <a:lnTo>
                  <a:pt x="14481" y="94187"/>
                </a:lnTo>
                <a:lnTo>
                  <a:pt x="17224" y="96129"/>
                </a:lnTo>
                <a:lnTo>
                  <a:pt x="20005" y="98376"/>
                </a:lnTo>
                <a:lnTo>
                  <a:pt x="23765" y="99874"/>
                </a:lnTo>
                <a:lnTo>
                  <a:pt x="28175" y="100873"/>
                </a:lnTo>
                <a:lnTo>
                  <a:pt x="33021" y="101539"/>
                </a:lnTo>
                <a:lnTo>
                  <a:pt x="37205" y="102935"/>
                </a:lnTo>
                <a:lnTo>
                  <a:pt x="40946" y="104818"/>
                </a:lnTo>
                <a:lnTo>
                  <a:pt x="44392" y="107027"/>
                </a:lnTo>
                <a:lnTo>
                  <a:pt x="48595" y="108499"/>
                </a:lnTo>
                <a:lnTo>
                  <a:pt x="53302" y="109480"/>
                </a:lnTo>
                <a:lnTo>
                  <a:pt x="58345" y="110134"/>
                </a:lnTo>
                <a:lnTo>
                  <a:pt x="62659" y="110571"/>
                </a:lnTo>
                <a:lnTo>
                  <a:pt x="66488" y="110861"/>
                </a:lnTo>
                <a:lnTo>
                  <a:pt x="69993" y="111055"/>
                </a:lnTo>
                <a:lnTo>
                  <a:pt x="73282" y="112137"/>
                </a:lnTo>
                <a:lnTo>
                  <a:pt x="76427" y="113810"/>
                </a:lnTo>
                <a:lnTo>
                  <a:pt x="79476" y="115878"/>
                </a:lnTo>
                <a:lnTo>
                  <a:pt x="83414" y="118210"/>
                </a:lnTo>
                <a:lnTo>
                  <a:pt x="87944" y="120717"/>
                </a:lnTo>
                <a:lnTo>
                  <a:pt x="92869" y="123341"/>
                </a:lnTo>
                <a:lnTo>
                  <a:pt x="97105" y="126042"/>
                </a:lnTo>
                <a:lnTo>
                  <a:pt x="100882" y="128796"/>
                </a:lnTo>
                <a:lnTo>
                  <a:pt x="104353" y="131584"/>
                </a:lnTo>
                <a:lnTo>
                  <a:pt x="107618" y="133442"/>
                </a:lnTo>
                <a:lnTo>
                  <a:pt x="110748" y="134681"/>
                </a:lnTo>
                <a:lnTo>
                  <a:pt x="113787" y="135508"/>
                </a:lnTo>
                <a:lnTo>
                  <a:pt x="116766" y="137011"/>
                </a:lnTo>
                <a:lnTo>
                  <a:pt x="119704" y="138966"/>
                </a:lnTo>
                <a:lnTo>
                  <a:pt x="122615" y="141221"/>
                </a:lnTo>
                <a:lnTo>
                  <a:pt x="124556" y="143677"/>
                </a:lnTo>
                <a:lnTo>
                  <a:pt x="125850" y="146268"/>
                </a:lnTo>
                <a:lnTo>
                  <a:pt x="126713" y="148947"/>
                </a:lnTo>
                <a:lnTo>
                  <a:pt x="127288" y="152638"/>
                </a:lnTo>
                <a:lnTo>
                  <a:pt x="127671" y="157004"/>
                </a:lnTo>
                <a:lnTo>
                  <a:pt x="128097" y="165982"/>
                </a:lnTo>
                <a:lnTo>
                  <a:pt x="128286" y="173147"/>
                </a:lnTo>
                <a:lnTo>
                  <a:pt x="127384" y="176391"/>
                </a:lnTo>
                <a:lnTo>
                  <a:pt x="123842" y="182536"/>
                </a:lnTo>
                <a:lnTo>
                  <a:pt x="121043" y="186800"/>
                </a:lnTo>
                <a:lnTo>
                  <a:pt x="117849" y="190337"/>
                </a:lnTo>
                <a:lnTo>
                  <a:pt x="110695" y="197684"/>
                </a:lnTo>
                <a:lnTo>
                  <a:pt x="108037" y="200369"/>
                </a:lnTo>
                <a:lnTo>
                  <a:pt x="104360" y="202160"/>
                </a:lnTo>
                <a:lnTo>
                  <a:pt x="100003" y="203353"/>
                </a:lnTo>
                <a:lnTo>
                  <a:pt x="95194" y="204149"/>
                </a:lnTo>
                <a:lnTo>
                  <a:pt x="91035" y="205632"/>
                </a:lnTo>
                <a:lnTo>
                  <a:pt x="87310" y="207573"/>
                </a:lnTo>
                <a:lnTo>
                  <a:pt x="83874" y="209820"/>
                </a:lnTo>
                <a:lnTo>
                  <a:pt x="80631" y="211317"/>
                </a:lnTo>
                <a:lnTo>
                  <a:pt x="77517" y="212316"/>
                </a:lnTo>
                <a:lnTo>
                  <a:pt x="74488" y="212981"/>
                </a:lnTo>
                <a:lnTo>
                  <a:pt x="71516" y="213425"/>
                </a:lnTo>
                <a:lnTo>
                  <a:pt x="68583" y="213721"/>
                </a:lnTo>
                <a:lnTo>
                  <a:pt x="65675" y="213918"/>
                </a:lnTo>
                <a:lnTo>
                  <a:pt x="61831" y="213097"/>
                </a:lnTo>
                <a:lnTo>
                  <a:pt x="57363" y="211598"/>
                </a:lnTo>
                <a:lnTo>
                  <a:pt x="52479" y="209645"/>
                </a:lnTo>
                <a:lnTo>
                  <a:pt x="48271" y="207391"/>
                </a:lnTo>
                <a:lnTo>
                  <a:pt x="44514" y="204936"/>
                </a:lnTo>
                <a:lnTo>
                  <a:pt x="41056" y="202346"/>
                </a:lnTo>
                <a:lnTo>
                  <a:pt x="38751" y="199667"/>
                </a:lnTo>
                <a:lnTo>
                  <a:pt x="37214" y="196930"/>
                </a:lnTo>
                <a:lnTo>
                  <a:pt x="36189" y="194151"/>
                </a:lnTo>
                <a:lnTo>
                  <a:pt x="32511" y="188524"/>
                </a:lnTo>
                <a:lnTo>
                  <a:pt x="30196" y="185691"/>
                </a:lnTo>
                <a:lnTo>
                  <a:pt x="28654" y="181896"/>
                </a:lnTo>
                <a:lnTo>
                  <a:pt x="27625" y="177462"/>
                </a:lnTo>
                <a:lnTo>
                  <a:pt x="26940" y="172600"/>
                </a:lnTo>
                <a:lnTo>
                  <a:pt x="26482" y="167455"/>
                </a:lnTo>
                <a:lnTo>
                  <a:pt x="26177" y="162119"/>
                </a:lnTo>
                <a:lnTo>
                  <a:pt x="25838" y="151110"/>
                </a:lnTo>
                <a:lnTo>
                  <a:pt x="25688" y="139868"/>
                </a:lnTo>
                <a:lnTo>
                  <a:pt x="26600" y="134203"/>
                </a:lnTo>
                <a:lnTo>
                  <a:pt x="28161" y="128521"/>
                </a:lnTo>
                <a:lnTo>
                  <a:pt x="30154" y="122828"/>
                </a:lnTo>
                <a:lnTo>
                  <a:pt x="33387" y="117128"/>
                </a:lnTo>
                <a:lnTo>
                  <a:pt x="37448" y="111423"/>
                </a:lnTo>
                <a:lnTo>
                  <a:pt x="42060" y="105715"/>
                </a:lnTo>
                <a:lnTo>
                  <a:pt x="46088" y="99051"/>
                </a:lnTo>
                <a:lnTo>
                  <a:pt x="49725" y="91752"/>
                </a:lnTo>
                <a:lnTo>
                  <a:pt x="53102" y="84028"/>
                </a:lnTo>
                <a:lnTo>
                  <a:pt x="57260" y="76974"/>
                </a:lnTo>
                <a:lnTo>
                  <a:pt x="61935" y="70366"/>
                </a:lnTo>
                <a:lnTo>
                  <a:pt x="66957" y="64055"/>
                </a:lnTo>
                <a:lnTo>
                  <a:pt x="71259" y="57944"/>
                </a:lnTo>
                <a:lnTo>
                  <a:pt x="75078" y="51964"/>
                </a:lnTo>
                <a:lnTo>
                  <a:pt x="78577" y="46073"/>
                </a:lnTo>
                <a:lnTo>
                  <a:pt x="81862" y="41193"/>
                </a:lnTo>
                <a:lnTo>
                  <a:pt x="85004" y="36987"/>
                </a:lnTo>
                <a:lnTo>
                  <a:pt x="88052" y="33231"/>
                </a:lnTo>
                <a:lnTo>
                  <a:pt x="91037" y="29774"/>
                </a:lnTo>
                <a:lnTo>
                  <a:pt x="93978" y="26516"/>
                </a:lnTo>
                <a:lnTo>
                  <a:pt x="99787" y="20358"/>
                </a:lnTo>
                <a:lnTo>
                  <a:pt x="119530" y="337"/>
                </a:lnTo>
                <a:lnTo>
                  <a:pt x="11986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34"/>
          <p:cNvSpPr/>
          <p:nvPr/>
        </p:nvSpPr>
        <p:spPr>
          <a:xfrm>
            <a:off x="7711221" y="4877752"/>
            <a:ext cx="134156" cy="197131"/>
          </a:xfrm>
          <a:custGeom>
            <a:avLst/>
            <a:gdLst/>
            <a:ahLst/>
            <a:cxnLst/>
            <a:rect l="0" t="0" r="0" b="0"/>
            <a:pathLst>
              <a:path w="134156" h="197131">
                <a:moveTo>
                  <a:pt x="41176" y="0"/>
                </a:moveTo>
                <a:lnTo>
                  <a:pt x="48557" y="0"/>
                </a:lnTo>
                <a:lnTo>
                  <a:pt x="48954" y="953"/>
                </a:lnTo>
                <a:lnTo>
                  <a:pt x="49395" y="4551"/>
                </a:lnTo>
                <a:lnTo>
                  <a:pt x="50466" y="5892"/>
                </a:lnTo>
                <a:lnTo>
                  <a:pt x="52132" y="6785"/>
                </a:lnTo>
                <a:lnTo>
                  <a:pt x="57099" y="8219"/>
                </a:lnTo>
                <a:lnTo>
                  <a:pt x="57507" y="9290"/>
                </a:lnTo>
                <a:lnTo>
                  <a:pt x="58079" y="15347"/>
                </a:lnTo>
                <a:lnTo>
                  <a:pt x="58214" y="20473"/>
                </a:lnTo>
                <a:lnTo>
                  <a:pt x="57297" y="24127"/>
                </a:lnTo>
                <a:lnTo>
                  <a:pt x="55734" y="28467"/>
                </a:lnTo>
                <a:lnTo>
                  <a:pt x="53739" y="33266"/>
                </a:lnTo>
                <a:lnTo>
                  <a:pt x="52408" y="38370"/>
                </a:lnTo>
                <a:lnTo>
                  <a:pt x="51522" y="43677"/>
                </a:lnTo>
                <a:lnTo>
                  <a:pt x="50930" y="49120"/>
                </a:lnTo>
                <a:lnTo>
                  <a:pt x="48631" y="54655"/>
                </a:lnTo>
                <a:lnTo>
                  <a:pt x="45194" y="60249"/>
                </a:lnTo>
                <a:lnTo>
                  <a:pt x="40997" y="65883"/>
                </a:lnTo>
                <a:lnTo>
                  <a:pt x="38199" y="71545"/>
                </a:lnTo>
                <a:lnTo>
                  <a:pt x="36334" y="77224"/>
                </a:lnTo>
                <a:lnTo>
                  <a:pt x="35090" y="82915"/>
                </a:lnTo>
                <a:lnTo>
                  <a:pt x="33309" y="88615"/>
                </a:lnTo>
                <a:lnTo>
                  <a:pt x="31169" y="94319"/>
                </a:lnTo>
                <a:lnTo>
                  <a:pt x="28790" y="100027"/>
                </a:lnTo>
                <a:lnTo>
                  <a:pt x="26251" y="105737"/>
                </a:lnTo>
                <a:lnTo>
                  <a:pt x="20890" y="117162"/>
                </a:lnTo>
                <a:lnTo>
                  <a:pt x="4004" y="151448"/>
                </a:lnTo>
                <a:lnTo>
                  <a:pt x="2107" y="156210"/>
                </a:lnTo>
                <a:lnTo>
                  <a:pt x="843" y="160338"/>
                </a:lnTo>
                <a:lnTo>
                  <a:pt x="0" y="164042"/>
                </a:lnTo>
                <a:lnTo>
                  <a:pt x="390" y="168417"/>
                </a:lnTo>
                <a:lnTo>
                  <a:pt x="1603" y="173237"/>
                </a:lnTo>
                <a:lnTo>
                  <a:pt x="5842" y="185561"/>
                </a:lnTo>
                <a:lnTo>
                  <a:pt x="8962" y="189787"/>
                </a:lnTo>
                <a:lnTo>
                  <a:pt x="11128" y="192247"/>
                </a:lnTo>
                <a:lnTo>
                  <a:pt x="13523" y="193887"/>
                </a:lnTo>
                <a:lnTo>
                  <a:pt x="16074" y="194981"/>
                </a:lnTo>
                <a:lnTo>
                  <a:pt x="18726" y="195710"/>
                </a:lnTo>
                <a:lnTo>
                  <a:pt x="21447" y="196196"/>
                </a:lnTo>
                <a:lnTo>
                  <a:pt x="24213" y="196520"/>
                </a:lnTo>
                <a:lnTo>
                  <a:pt x="27010" y="196736"/>
                </a:lnTo>
                <a:lnTo>
                  <a:pt x="29827" y="196880"/>
                </a:lnTo>
                <a:lnTo>
                  <a:pt x="35497" y="197039"/>
                </a:lnTo>
                <a:lnTo>
                  <a:pt x="48596" y="197130"/>
                </a:lnTo>
                <a:lnTo>
                  <a:pt x="52790" y="196190"/>
                </a:lnTo>
                <a:lnTo>
                  <a:pt x="56538" y="194611"/>
                </a:lnTo>
                <a:lnTo>
                  <a:pt x="59991" y="192605"/>
                </a:lnTo>
                <a:lnTo>
                  <a:pt x="63244" y="191269"/>
                </a:lnTo>
                <a:lnTo>
                  <a:pt x="66366" y="190378"/>
                </a:lnTo>
                <a:lnTo>
                  <a:pt x="69399" y="189783"/>
                </a:lnTo>
                <a:lnTo>
                  <a:pt x="73326" y="187482"/>
                </a:lnTo>
                <a:lnTo>
                  <a:pt x="77850" y="184044"/>
                </a:lnTo>
                <a:lnTo>
                  <a:pt x="82769" y="179846"/>
                </a:lnTo>
                <a:lnTo>
                  <a:pt x="87003" y="176095"/>
                </a:lnTo>
                <a:lnTo>
                  <a:pt x="94246" y="169387"/>
                </a:lnTo>
                <a:lnTo>
                  <a:pt x="108230" y="155705"/>
                </a:lnTo>
                <a:lnTo>
                  <a:pt x="111596" y="151429"/>
                </a:lnTo>
                <a:lnTo>
                  <a:pt x="113840" y="147624"/>
                </a:lnTo>
                <a:lnTo>
                  <a:pt x="115336" y="144136"/>
                </a:lnTo>
                <a:lnTo>
                  <a:pt x="119539" y="135181"/>
                </a:lnTo>
                <a:lnTo>
                  <a:pt x="121993" y="130125"/>
                </a:lnTo>
                <a:lnTo>
                  <a:pt x="123629" y="124850"/>
                </a:lnTo>
                <a:lnTo>
                  <a:pt x="124720" y="119429"/>
                </a:lnTo>
                <a:lnTo>
                  <a:pt x="125447" y="113909"/>
                </a:lnTo>
                <a:lnTo>
                  <a:pt x="126885" y="109277"/>
                </a:lnTo>
                <a:lnTo>
                  <a:pt x="128795" y="105237"/>
                </a:lnTo>
                <a:lnTo>
                  <a:pt x="131021" y="101590"/>
                </a:lnTo>
                <a:lnTo>
                  <a:pt x="132505" y="97254"/>
                </a:lnTo>
                <a:lnTo>
                  <a:pt x="133495" y="92459"/>
                </a:lnTo>
                <a:lnTo>
                  <a:pt x="134155" y="87356"/>
                </a:lnTo>
                <a:lnTo>
                  <a:pt x="133642" y="83003"/>
                </a:lnTo>
                <a:lnTo>
                  <a:pt x="132347" y="79148"/>
                </a:lnTo>
                <a:lnTo>
                  <a:pt x="123426" y="61566"/>
                </a:lnTo>
                <a:lnTo>
                  <a:pt x="120774" y="57237"/>
                </a:lnTo>
                <a:lnTo>
                  <a:pt x="118054" y="53398"/>
                </a:lnTo>
                <a:lnTo>
                  <a:pt x="115288" y="49886"/>
                </a:lnTo>
                <a:lnTo>
                  <a:pt x="112492" y="47545"/>
                </a:lnTo>
                <a:lnTo>
                  <a:pt x="109675" y="45984"/>
                </a:lnTo>
                <a:lnTo>
                  <a:pt x="106845" y="44944"/>
                </a:lnTo>
                <a:lnTo>
                  <a:pt x="104005" y="43298"/>
                </a:lnTo>
                <a:lnTo>
                  <a:pt x="101160" y="41247"/>
                </a:lnTo>
                <a:lnTo>
                  <a:pt x="98310" y="38928"/>
                </a:lnTo>
                <a:lnTo>
                  <a:pt x="94505" y="36430"/>
                </a:lnTo>
                <a:lnTo>
                  <a:pt x="90064" y="33811"/>
                </a:lnTo>
                <a:lnTo>
                  <a:pt x="78350" y="27317"/>
                </a:lnTo>
                <a:lnTo>
                  <a:pt x="74208" y="26428"/>
                </a:lnTo>
                <a:lnTo>
                  <a:pt x="66894" y="2571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35"/>
          <p:cNvSpPr/>
          <p:nvPr/>
        </p:nvSpPr>
        <p:spPr>
          <a:xfrm>
            <a:off x="7898170" y="4834890"/>
            <a:ext cx="98860" cy="93064"/>
          </a:xfrm>
          <a:custGeom>
            <a:avLst/>
            <a:gdLst/>
            <a:ahLst/>
            <a:cxnLst/>
            <a:rect l="0" t="0" r="0" b="0"/>
            <a:pathLst>
              <a:path w="98860" h="93064">
                <a:moveTo>
                  <a:pt x="34249" y="0"/>
                </a:moveTo>
                <a:lnTo>
                  <a:pt x="34249" y="11931"/>
                </a:lnTo>
                <a:lnTo>
                  <a:pt x="33297" y="14622"/>
                </a:lnTo>
                <a:lnTo>
                  <a:pt x="31710" y="17368"/>
                </a:lnTo>
                <a:lnTo>
                  <a:pt x="29698" y="20150"/>
                </a:lnTo>
                <a:lnTo>
                  <a:pt x="27405" y="22959"/>
                </a:lnTo>
                <a:lnTo>
                  <a:pt x="24925" y="25783"/>
                </a:lnTo>
                <a:lnTo>
                  <a:pt x="22318" y="28619"/>
                </a:lnTo>
                <a:lnTo>
                  <a:pt x="20579" y="31462"/>
                </a:lnTo>
                <a:lnTo>
                  <a:pt x="19421" y="34310"/>
                </a:lnTo>
                <a:lnTo>
                  <a:pt x="18649" y="37160"/>
                </a:lnTo>
                <a:lnTo>
                  <a:pt x="17182" y="40013"/>
                </a:lnTo>
                <a:lnTo>
                  <a:pt x="15251" y="42868"/>
                </a:lnTo>
                <a:lnTo>
                  <a:pt x="13011" y="45724"/>
                </a:lnTo>
                <a:lnTo>
                  <a:pt x="10565" y="49532"/>
                </a:lnTo>
                <a:lnTo>
                  <a:pt x="7983" y="53977"/>
                </a:lnTo>
                <a:lnTo>
                  <a:pt x="1545" y="65695"/>
                </a:lnTo>
                <a:lnTo>
                  <a:pt x="1016" y="67609"/>
                </a:lnTo>
                <a:lnTo>
                  <a:pt x="664" y="69837"/>
                </a:lnTo>
                <a:lnTo>
                  <a:pt x="430" y="72275"/>
                </a:lnTo>
                <a:lnTo>
                  <a:pt x="272" y="74854"/>
                </a:lnTo>
                <a:lnTo>
                  <a:pt x="0" y="84105"/>
                </a:lnTo>
                <a:lnTo>
                  <a:pt x="939" y="84644"/>
                </a:lnTo>
                <a:lnTo>
                  <a:pt x="2518" y="85005"/>
                </a:lnTo>
                <a:lnTo>
                  <a:pt x="4522" y="85245"/>
                </a:lnTo>
                <a:lnTo>
                  <a:pt x="6811" y="86357"/>
                </a:lnTo>
                <a:lnTo>
                  <a:pt x="9289" y="88051"/>
                </a:lnTo>
                <a:lnTo>
                  <a:pt x="15561" y="93063"/>
                </a:lnTo>
                <a:lnTo>
                  <a:pt x="17980" y="92522"/>
                </a:lnTo>
                <a:lnTo>
                  <a:pt x="21499" y="91209"/>
                </a:lnTo>
                <a:lnTo>
                  <a:pt x="25749" y="89381"/>
                </a:lnTo>
                <a:lnTo>
                  <a:pt x="29536" y="88162"/>
                </a:lnTo>
                <a:lnTo>
                  <a:pt x="33011" y="87350"/>
                </a:lnTo>
                <a:lnTo>
                  <a:pt x="36282" y="86808"/>
                </a:lnTo>
                <a:lnTo>
                  <a:pt x="40367" y="85494"/>
                </a:lnTo>
                <a:lnTo>
                  <a:pt x="44996" y="83666"/>
                </a:lnTo>
                <a:lnTo>
                  <a:pt x="49986" y="81495"/>
                </a:lnTo>
                <a:lnTo>
                  <a:pt x="54265" y="79095"/>
                </a:lnTo>
                <a:lnTo>
                  <a:pt x="58071" y="76542"/>
                </a:lnTo>
                <a:lnTo>
                  <a:pt x="61561" y="73888"/>
                </a:lnTo>
                <a:lnTo>
                  <a:pt x="64840" y="71166"/>
                </a:lnTo>
                <a:lnTo>
                  <a:pt x="67977" y="68399"/>
                </a:lnTo>
                <a:lnTo>
                  <a:pt x="74005" y="62784"/>
                </a:lnTo>
                <a:lnTo>
                  <a:pt x="85635" y="51419"/>
                </a:lnTo>
                <a:lnTo>
                  <a:pt x="98303" y="38812"/>
                </a:lnTo>
                <a:lnTo>
                  <a:pt x="98859" y="36352"/>
                </a:lnTo>
                <a:lnTo>
                  <a:pt x="98278" y="33760"/>
                </a:lnTo>
                <a:lnTo>
                  <a:pt x="96938" y="31079"/>
                </a:lnTo>
                <a:lnTo>
                  <a:pt x="96045" y="28339"/>
                </a:lnTo>
                <a:lnTo>
                  <a:pt x="95449" y="25560"/>
                </a:lnTo>
                <a:lnTo>
                  <a:pt x="95051" y="22755"/>
                </a:lnTo>
                <a:lnTo>
                  <a:pt x="93834" y="20885"/>
                </a:lnTo>
                <a:lnTo>
                  <a:pt x="92070" y="19638"/>
                </a:lnTo>
                <a:lnTo>
                  <a:pt x="89941" y="18807"/>
                </a:lnTo>
                <a:lnTo>
                  <a:pt x="87570" y="17301"/>
                </a:lnTo>
                <a:lnTo>
                  <a:pt x="85037" y="15344"/>
                </a:lnTo>
                <a:lnTo>
                  <a:pt x="82394" y="13086"/>
                </a:lnTo>
                <a:lnTo>
                  <a:pt x="79681" y="11582"/>
                </a:lnTo>
                <a:lnTo>
                  <a:pt x="76920" y="10578"/>
                </a:lnTo>
                <a:lnTo>
                  <a:pt x="74127" y="9910"/>
                </a:lnTo>
                <a:lnTo>
                  <a:pt x="71311" y="8512"/>
                </a:lnTo>
                <a:lnTo>
                  <a:pt x="68483" y="6627"/>
                </a:lnTo>
                <a:lnTo>
                  <a:pt x="65644" y="4418"/>
                </a:lnTo>
                <a:lnTo>
                  <a:pt x="61847" y="2945"/>
                </a:lnTo>
                <a:lnTo>
                  <a:pt x="57411" y="1963"/>
                </a:lnTo>
                <a:lnTo>
                  <a:pt x="52548" y="1309"/>
                </a:lnTo>
                <a:lnTo>
                  <a:pt x="48354" y="872"/>
                </a:lnTo>
                <a:lnTo>
                  <a:pt x="44604" y="581"/>
                </a:lnTo>
                <a:lnTo>
                  <a:pt x="41153" y="387"/>
                </a:lnTo>
                <a:lnTo>
                  <a:pt x="32237" y="172"/>
                </a:lnTo>
                <a:lnTo>
                  <a:pt x="1710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Isosceles Trapezoids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001000" cy="266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 trapezoid with congruent legs is called an </a:t>
            </a:r>
            <a:r>
              <a:rPr lang="en-US" sz="2800" b="1" dirty="0"/>
              <a:t>isosceles trapezoid</a:t>
            </a:r>
            <a:r>
              <a:rPr lang="en-US" sz="2800" dirty="0"/>
              <a:t>.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If you cut out an isosceles trapezoid from a piece of paper and fold it over so that the legs coincide, you will find the both pair of </a:t>
            </a:r>
            <a:r>
              <a:rPr lang="en-US" sz="2800" b="1" dirty="0"/>
              <a:t>base angles </a:t>
            </a:r>
            <a:r>
              <a:rPr lang="en-US" sz="2800" dirty="0"/>
              <a:t>are congruent.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879410"/>
            <a:ext cx="3657600" cy="2311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SMARTPenAnnotation241"/>
          <p:cNvSpPr/>
          <p:nvPr/>
        </p:nvSpPr>
        <p:spPr>
          <a:xfrm>
            <a:off x="6106477" y="5760720"/>
            <a:ext cx="8574" cy="454343"/>
          </a:xfrm>
          <a:custGeom>
            <a:avLst/>
            <a:gdLst/>
            <a:ahLst/>
            <a:cxnLst/>
            <a:rect l="0" t="0" r="0" b="0"/>
            <a:pathLst>
              <a:path w="8574" h="454343">
                <a:moveTo>
                  <a:pt x="0" y="454342"/>
                </a:moveTo>
                <a:lnTo>
                  <a:pt x="0" y="449792"/>
                </a:lnTo>
                <a:lnTo>
                  <a:pt x="953" y="448450"/>
                </a:lnTo>
                <a:lnTo>
                  <a:pt x="2540" y="447557"/>
                </a:lnTo>
                <a:lnTo>
                  <a:pt x="8219" y="445874"/>
                </a:lnTo>
                <a:lnTo>
                  <a:pt x="8468" y="441250"/>
                </a:lnTo>
                <a:lnTo>
                  <a:pt x="8571" y="428537"/>
                </a:lnTo>
                <a:lnTo>
                  <a:pt x="8573" y="101318"/>
                </a:lnTo>
                <a:lnTo>
                  <a:pt x="7620" y="98025"/>
                </a:lnTo>
                <a:lnTo>
                  <a:pt x="6033" y="94878"/>
                </a:lnTo>
                <a:lnTo>
                  <a:pt x="4022" y="91827"/>
                </a:lnTo>
                <a:lnTo>
                  <a:pt x="2681" y="87888"/>
                </a:lnTo>
                <a:lnTo>
                  <a:pt x="1787" y="83357"/>
                </a:lnTo>
                <a:lnTo>
                  <a:pt x="1192" y="78431"/>
                </a:lnTo>
                <a:lnTo>
                  <a:pt x="794" y="74195"/>
                </a:lnTo>
                <a:lnTo>
                  <a:pt x="530" y="70418"/>
                </a:lnTo>
                <a:lnTo>
                  <a:pt x="353" y="66948"/>
                </a:lnTo>
                <a:lnTo>
                  <a:pt x="105" y="5296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42"/>
          <p:cNvSpPr/>
          <p:nvPr/>
        </p:nvSpPr>
        <p:spPr>
          <a:xfrm>
            <a:off x="6115081" y="5066347"/>
            <a:ext cx="25687" cy="531496"/>
          </a:xfrm>
          <a:custGeom>
            <a:avLst/>
            <a:gdLst/>
            <a:ahLst/>
            <a:cxnLst/>
            <a:rect l="0" t="0" r="0" b="0"/>
            <a:pathLst>
              <a:path w="25687" h="531496">
                <a:moveTo>
                  <a:pt x="8541" y="531495"/>
                </a:moveTo>
                <a:lnTo>
                  <a:pt x="8541" y="510184"/>
                </a:lnTo>
                <a:lnTo>
                  <a:pt x="7589" y="506810"/>
                </a:lnTo>
                <a:lnTo>
                  <a:pt x="6001" y="502656"/>
                </a:lnTo>
                <a:lnTo>
                  <a:pt x="3990" y="497981"/>
                </a:lnTo>
                <a:lnTo>
                  <a:pt x="2649" y="493913"/>
                </a:lnTo>
                <a:lnTo>
                  <a:pt x="1756" y="490248"/>
                </a:lnTo>
                <a:lnTo>
                  <a:pt x="1160" y="486852"/>
                </a:lnTo>
                <a:lnTo>
                  <a:pt x="498" y="477999"/>
                </a:lnTo>
                <a:lnTo>
                  <a:pt x="125" y="464844"/>
                </a:lnTo>
                <a:lnTo>
                  <a:pt x="0" y="447316"/>
                </a:lnTo>
                <a:lnTo>
                  <a:pt x="942" y="442990"/>
                </a:lnTo>
                <a:lnTo>
                  <a:pt x="2522" y="439154"/>
                </a:lnTo>
                <a:lnTo>
                  <a:pt x="4528" y="435645"/>
                </a:lnTo>
                <a:lnTo>
                  <a:pt x="5866" y="432352"/>
                </a:lnTo>
                <a:lnTo>
                  <a:pt x="6758" y="429205"/>
                </a:lnTo>
                <a:lnTo>
                  <a:pt x="7352" y="426154"/>
                </a:lnTo>
                <a:lnTo>
                  <a:pt x="8013" y="417684"/>
                </a:lnTo>
                <a:lnTo>
                  <a:pt x="8385" y="402206"/>
                </a:lnTo>
                <a:lnTo>
                  <a:pt x="8539" y="345745"/>
                </a:lnTo>
                <a:lnTo>
                  <a:pt x="9492" y="340035"/>
                </a:lnTo>
                <a:lnTo>
                  <a:pt x="11080" y="334322"/>
                </a:lnTo>
                <a:lnTo>
                  <a:pt x="13091" y="328609"/>
                </a:lnTo>
                <a:lnTo>
                  <a:pt x="14432" y="322895"/>
                </a:lnTo>
                <a:lnTo>
                  <a:pt x="15326" y="317181"/>
                </a:lnTo>
                <a:lnTo>
                  <a:pt x="15921" y="311467"/>
                </a:lnTo>
                <a:lnTo>
                  <a:pt x="16584" y="297497"/>
                </a:lnTo>
                <a:lnTo>
                  <a:pt x="16760" y="289771"/>
                </a:lnTo>
                <a:lnTo>
                  <a:pt x="17831" y="282716"/>
                </a:lnTo>
                <a:lnTo>
                  <a:pt x="19497" y="276107"/>
                </a:lnTo>
                <a:lnTo>
                  <a:pt x="21560" y="269797"/>
                </a:lnTo>
                <a:lnTo>
                  <a:pt x="22935" y="263685"/>
                </a:lnTo>
                <a:lnTo>
                  <a:pt x="23852" y="257705"/>
                </a:lnTo>
                <a:lnTo>
                  <a:pt x="24464" y="251813"/>
                </a:lnTo>
                <a:lnTo>
                  <a:pt x="25143" y="237647"/>
                </a:lnTo>
                <a:lnTo>
                  <a:pt x="25525" y="216146"/>
                </a:lnTo>
                <a:lnTo>
                  <a:pt x="25686" y="88968"/>
                </a:lnTo>
                <a:lnTo>
                  <a:pt x="24734" y="83124"/>
                </a:lnTo>
                <a:lnTo>
                  <a:pt x="23146" y="77324"/>
                </a:lnTo>
                <a:lnTo>
                  <a:pt x="21135" y="71551"/>
                </a:lnTo>
                <a:lnTo>
                  <a:pt x="19794" y="64846"/>
                </a:lnTo>
                <a:lnTo>
                  <a:pt x="18901" y="57518"/>
                </a:lnTo>
                <a:lnTo>
                  <a:pt x="18305" y="49776"/>
                </a:lnTo>
                <a:lnTo>
                  <a:pt x="17643" y="36093"/>
                </a:lnTo>
                <a:lnTo>
                  <a:pt x="17271" y="20220"/>
                </a:lnTo>
                <a:lnTo>
                  <a:pt x="1711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43"/>
          <p:cNvSpPr/>
          <p:nvPr/>
        </p:nvSpPr>
        <p:spPr>
          <a:xfrm>
            <a:off x="6149340" y="4269104"/>
            <a:ext cx="68581" cy="600076"/>
          </a:xfrm>
          <a:custGeom>
            <a:avLst/>
            <a:gdLst/>
            <a:ahLst/>
            <a:cxnLst/>
            <a:rect l="0" t="0" r="0" b="0"/>
            <a:pathLst>
              <a:path w="68581" h="600076">
                <a:moveTo>
                  <a:pt x="0" y="600075"/>
                </a:moveTo>
                <a:lnTo>
                  <a:pt x="0" y="595525"/>
                </a:lnTo>
                <a:lnTo>
                  <a:pt x="952" y="594184"/>
                </a:lnTo>
                <a:lnTo>
                  <a:pt x="2540" y="593291"/>
                </a:lnTo>
                <a:lnTo>
                  <a:pt x="4551" y="592694"/>
                </a:lnTo>
                <a:lnTo>
                  <a:pt x="5891" y="591345"/>
                </a:lnTo>
                <a:lnTo>
                  <a:pt x="6785" y="589493"/>
                </a:lnTo>
                <a:lnTo>
                  <a:pt x="7778" y="584895"/>
                </a:lnTo>
                <a:lnTo>
                  <a:pt x="8219" y="579676"/>
                </a:lnTo>
                <a:lnTo>
                  <a:pt x="9289" y="575998"/>
                </a:lnTo>
                <a:lnTo>
                  <a:pt x="10955" y="571641"/>
                </a:lnTo>
                <a:lnTo>
                  <a:pt x="13018" y="566832"/>
                </a:lnTo>
                <a:lnTo>
                  <a:pt x="14394" y="562673"/>
                </a:lnTo>
                <a:lnTo>
                  <a:pt x="15922" y="555513"/>
                </a:lnTo>
                <a:lnTo>
                  <a:pt x="17282" y="551317"/>
                </a:lnTo>
                <a:lnTo>
                  <a:pt x="19141" y="546615"/>
                </a:lnTo>
                <a:lnTo>
                  <a:pt x="21333" y="541575"/>
                </a:lnTo>
                <a:lnTo>
                  <a:pt x="22794" y="536310"/>
                </a:lnTo>
                <a:lnTo>
                  <a:pt x="24418" y="525380"/>
                </a:lnTo>
                <a:lnTo>
                  <a:pt x="25804" y="519799"/>
                </a:lnTo>
                <a:lnTo>
                  <a:pt x="27680" y="514173"/>
                </a:lnTo>
                <a:lnTo>
                  <a:pt x="29883" y="508517"/>
                </a:lnTo>
                <a:lnTo>
                  <a:pt x="31352" y="502842"/>
                </a:lnTo>
                <a:lnTo>
                  <a:pt x="32984" y="491455"/>
                </a:lnTo>
                <a:lnTo>
                  <a:pt x="34372" y="485752"/>
                </a:lnTo>
                <a:lnTo>
                  <a:pt x="36249" y="480045"/>
                </a:lnTo>
                <a:lnTo>
                  <a:pt x="38454" y="474335"/>
                </a:lnTo>
                <a:lnTo>
                  <a:pt x="39923" y="468624"/>
                </a:lnTo>
                <a:lnTo>
                  <a:pt x="41991" y="450531"/>
                </a:lnTo>
                <a:lnTo>
                  <a:pt x="42475" y="435504"/>
                </a:lnTo>
                <a:lnTo>
                  <a:pt x="43557" y="427496"/>
                </a:lnTo>
                <a:lnTo>
                  <a:pt x="45230" y="419300"/>
                </a:lnTo>
                <a:lnTo>
                  <a:pt x="47298" y="410979"/>
                </a:lnTo>
                <a:lnTo>
                  <a:pt x="48677" y="403526"/>
                </a:lnTo>
                <a:lnTo>
                  <a:pt x="50209" y="390165"/>
                </a:lnTo>
                <a:lnTo>
                  <a:pt x="50890" y="375337"/>
                </a:lnTo>
                <a:lnTo>
                  <a:pt x="51273" y="350924"/>
                </a:lnTo>
                <a:lnTo>
                  <a:pt x="51432" y="265739"/>
                </a:lnTo>
                <a:lnTo>
                  <a:pt x="52385" y="258121"/>
                </a:lnTo>
                <a:lnTo>
                  <a:pt x="53973" y="251139"/>
                </a:lnTo>
                <a:lnTo>
                  <a:pt x="55985" y="244579"/>
                </a:lnTo>
                <a:lnTo>
                  <a:pt x="57326" y="237348"/>
                </a:lnTo>
                <a:lnTo>
                  <a:pt x="58815" y="221693"/>
                </a:lnTo>
                <a:lnTo>
                  <a:pt x="59477" y="205210"/>
                </a:lnTo>
                <a:lnTo>
                  <a:pt x="59850" y="179866"/>
                </a:lnTo>
                <a:lnTo>
                  <a:pt x="60890" y="163761"/>
                </a:lnTo>
                <a:lnTo>
                  <a:pt x="62501" y="156799"/>
                </a:lnTo>
                <a:lnTo>
                  <a:pt x="64527" y="150253"/>
                </a:lnTo>
                <a:lnTo>
                  <a:pt x="65878" y="143032"/>
                </a:lnTo>
                <a:lnTo>
                  <a:pt x="67379" y="127387"/>
                </a:lnTo>
                <a:lnTo>
                  <a:pt x="68046" y="113449"/>
                </a:lnTo>
                <a:lnTo>
                  <a:pt x="68421" y="94893"/>
                </a:lnTo>
                <a:lnTo>
                  <a:pt x="6858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44"/>
          <p:cNvSpPr/>
          <p:nvPr/>
        </p:nvSpPr>
        <p:spPr>
          <a:xfrm>
            <a:off x="6200775" y="3660457"/>
            <a:ext cx="60008" cy="394336"/>
          </a:xfrm>
          <a:custGeom>
            <a:avLst/>
            <a:gdLst/>
            <a:ahLst/>
            <a:cxnLst/>
            <a:rect l="0" t="0" r="0" b="0"/>
            <a:pathLst>
              <a:path w="60008" h="394336">
                <a:moveTo>
                  <a:pt x="0" y="394335"/>
                </a:moveTo>
                <a:lnTo>
                  <a:pt x="0" y="344994"/>
                </a:lnTo>
                <a:lnTo>
                  <a:pt x="952" y="338581"/>
                </a:lnTo>
                <a:lnTo>
                  <a:pt x="2540" y="331448"/>
                </a:lnTo>
                <a:lnTo>
                  <a:pt x="4550" y="323836"/>
                </a:lnTo>
                <a:lnTo>
                  <a:pt x="5891" y="316855"/>
                </a:lnTo>
                <a:lnTo>
                  <a:pt x="6785" y="310297"/>
                </a:lnTo>
                <a:lnTo>
                  <a:pt x="7380" y="304020"/>
                </a:lnTo>
                <a:lnTo>
                  <a:pt x="7778" y="296977"/>
                </a:lnTo>
                <a:lnTo>
                  <a:pt x="8219" y="281533"/>
                </a:lnTo>
                <a:lnTo>
                  <a:pt x="9289" y="273413"/>
                </a:lnTo>
                <a:lnTo>
                  <a:pt x="10955" y="265143"/>
                </a:lnTo>
                <a:lnTo>
                  <a:pt x="13018" y="256772"/>
                </a:lnTo>
                <a:lnTo>
                  <a:pt x="15346" y="249286"/>
                </a:lnTo>
                <a:lnTo>
                  <a:pt x="17851" y="242391"/>
                </a:lnTo>
                <a:lnTo>
                  <a:pt x="20473" y="235889"/>
                </a:lnTo>
                <a:lnTo>
                  <a:pt x="22221" y="228697"/>
                </a:lnTo>
                <a:lnTo>
                  <a:pt x="23386" y="221045"/>
                </a:lnTo>
                <a:lnTo>
                  <a:pt x="24164" y="213086"/>
                </a:lnTo>
                <a:lnTo>
                  <a:pt x="25634" y="204922"/>
                </a:lnTo>
                <a:lnTo>
                  <a:pt x="27566" y="196622"/>
                </a:lnTo>
                <a:lnTo>
                  <a:pt x="29808" y="188232"/>
                </a:lnTo>
                <a:lnTo>
                  <a:pt x="34838" y="171288"/>
                </a:lnTo>
                <a:lnTo>
                  <a:pt x="37513" y="162770"/>
                </a:lnTo>
                <a:lnTo>
                  <a:pt x="39296" y="155186"/>
                </a:lnTo>
                <a:lnTo>
                  <a:pt x="40485" y="148225"/>
                </a:lnTo>
                <a:lnTo>
                  <a:pt x="41277" y="141679"/>
                </a:lnTo>
                <a:lnTo>
                  <a:pt x="42758" y="134458"/>
                </a:lnTo>
                <a:lnTo>
                  <a:pt x="44698" y="126786"/>
                </a:lnTo>
                <a:lnTo>
                  <a:pt x="46943" y="118814"/>
                </a:lnTo>
                <a:lnTo>
                  <a:pt x="48441" y="111594"/>
                </a:lnTo>
                <a:lnTo>
                  <a:pt x="49438" y="104876"/>
                </a:lnTo>
                <a:lnTo>
                  <a:pt x="50104" y="98493"/>
                </a:lnTo>
                <a:lnTo>
                  <a:pt x="50547" y="91379"/>
                </a:lnTo>
                <a:lnTo>
                  <a:pt x="51040" y="75856"/>
                </a:lnTo>
                <a:lnTo>
                  <a:pt x="52124" y="69621"/>
                </a:lnTo>
                <a:lnTo>
                  <a:pt x="53799" y="64511"/>
                </a:lnTo>
                <a:lnTo>
                  <a:pt x="55869" y="60153"/>
                </a:lnTo>
                <a:lnTo>
                  <a:pt x="57248" y="55342"/>
                </a:lnTo>
                <a:lnTo>
                  <a:pt x="58780" y="44916"/>
                </a:lnTo>
                <a:lnTo>
                  <a:pt x="59644" y="32888"/>
                </a:lnTo>
                <a:lnTo>
                  <a:pt x="59899" y="23291"/>
                </a:lnTo>
                <a:lnTo>
                  <a:pt x="6000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45"/>
          <p:cNvSpPr/>
          <p:nvPr/>
        </p:nvSpPr>
        <p:spPr>
          <a:xfrm>
            <a:off x="4563428" y="5735002"/>
            <a:ext cx="291462" cy="325756"/>
          </a:xfrm>
          <a:custGeom>
            <a:avLst/>
            <a:gdLst/>
            <a:ahLst/>
            <a:cxnLst/>
            <a:rect l="0" t="0" r="0" b="0"/>
            <a:pathLst>
              <a:path w="291462" h="325756">
                <a:moveTo>
                  <a:pt x="8572" y="8573"/>
                </a:moveTo>
                <a:lnTo>
                  <a:pt x="0" y="8573"/>
                </a:lnTo>
                <a:lnTo>
                  <a:pt x="7380" y="1192"/>
                </a:lnTo>
                <a:lnTo>
                  <a:pt x="10582" y="530"/>
                </a:lnTo>
                <a:lnTo>
                  <a:pt x="16133" y="235"/>
                </a:lnTo>
                <a:lnTo>
                  <a:pt x="32678" y="47"/>
                </a:lnTo>
                <a:lnTo>
                  <a:pt x="91938" y="0"/>
                </a:lnTo>
                <a:lnTo>
                  <a:pt x="97487" y="953"/>
                </a:lnTo>
                <a:lnTo>
                  <a:pt x="103091" y="2540"/>
                </a:lnTo>
                <a:lnTo>
                  <a:pt x="108732" y="4551"/>
                </a:lnTo>
                <a:lnTo>
                  <a:pt x="117540" y="6785"/>
                </a:lnTo>
                <a:lnTo>
                  <a:pt x="125581" y="7778"/>
                </a:lnTo>
                <a:lnTo>
                  <a:pt x="130394" y="8043"/>
                </a:lnTo>
                <a:lnTo>
                  <a:pt x="135506" y="8219"/>
                </a:lnTo>
                <a:lnTo>
                  <a:pt x="140820" y="9290"/>
                </a:lnTo>
                <a:lnTo>
                  <a:pt x="146267" y="10956"/>
                </a:lnTo>
                <a:lnTo>
                  <a:pt x="151803" y="13019"/>
                </a:lnTo>
                <a:lnTo>
                  <a:pt x="157399" y="14395"/>
                </a:lnTo>
                <a:lnTo>
                  <a:pt x="163035" y="15311"/>
                </a:lnTo>
                <a:lnTo>
                  <a:pt x="168697" y="15922"/>
                </a:lnTo>
                <a:lnTo>
                  <a:pt x="177528" y="19142"/>
                </a:lnTo>
                <a:lnTo>
                  <a:pt x="181217" y="21333"/>
                </a:lnTo>
                <a:lnTo>
                  <a:pt x="185581" y="22795"/>
                </a:lnTo>
                <a:lnTo>
                  <a:pt x="190395" y="23769"/>
                </a:lnTo>
                <a:lnTo>
                  <a:pt x="195510" y="24419"/>
                </a:lnTo>
                <a:lnTo>
                  <a:pt x="203733" y="27680"/>
                </a:lnTo>
                <a:lnTo>
                  <a:pt x="210562" y="32305"/>
                </a:lnTo>
                <a:lnTo>
                  <a:pt x="216773" y="37535"/>
                </a:lnTo>
                <a:lnTo>
                  <a:pt x="225248" y="43035"/>
                </a:lnTo>
                <a:lnTo>
                  <a:pt x="230175" y="45835"/>
                </a:lnTo>
                <a:lnTo>
                  <a:pt x="238189" y="51487"/>
                </a:lnTo>
                <a:lnTo>
                  <a:pt x="244926" y="57173"/>
                </a:lnTo>
                <a:lnTo>
                  <a:pt x="251096" y="62875"/>
                </a:lnTo>
                <a:lnTo>
                  <a:pt x="259924" y="71441"/>
                </a:lnTo>
                <a:lnTo>
                  <a:pt x="268572" y="80011"/>
                </a:lnTo>
                <a:lnTo>
                  <a:pt x="274305" y="88265"/>
                </a:lnTo>
                <a:lnTo>
                  <a:pt x="279075" y="97332"/>
                </a:lnTo>
                <a:lnTo>
                  <a:pt x="281196" y="104536"/>
                </a:lnTo>
                <a:lnTo>
                  <a:pt x="284678" y="113453"/>
                </a:lnTo>
                <a:lnTo>
                  <a:pt x="288448" y="122814"/>
                </a:lnTo>
                <a:lnTo>
                  <a:pt x="290123" y="130149"/>
                </a:lnTo>
                <a:lnTo>
                  <a:pt x="290869" y="139124"/>
                </a:lnTo>
                <a:lnTo>
                  <a:pt x="291199" y="149463"/>
                </a:lnTo>
                <a:lnTo>
                  <a:pt x="291429" y="181831"/>
                </a:lnTo>
                <a:lnTo>
                  <a:pt x="291461" y="219684"/>
                </a:lnTo>
                <a:lnTo>
                  <a:pt x="290510" y="225514"/>
                </a:lnTo>
                <a:lnTo>
                  <a:pt x="288923" y="231305"/>
                </a:lnTo>
                <a:lnTo>
                  <a:pt x="286912" y="237071"/>
                </a:lnTo>
                <a:lnTo>
                  <a:pt x="285572" y="242820"/>
                </a:lnTo>
                <a:lnTo>
                  <a:pt x="284679" y="248557"/>
                </a:lnTo>
                <a:lnTo>
                  <a:pt x="284083" y="254287"/>
                </a:lnTo>
                <a:lnTo>
                  <a:pt x="283686" y="260013"/>
                </a:lnTo>
                <a:lnTo>
                  <a:pt x="283421" y="265735"/>
                </a:lnTo>
                <a:lnTo>
                  <a:pt x="283049" y="280349"/>
                </a:lnTo>
                <a:lnTo>
                  <a:pt x="282922" y="293820"/>
                </a:lnTo>
                <a:lnTo>
                  <a:pt x="281959" y="296845"/>
                </a:lnTo>
                <a:lnTo>
                  <a:pt x="277006" y="305653"/>
                </a:lnTo>
                <a:lnTo>
                  <a:pt x="274673" y="315476"/>
                </a:lnTo>
                <a:lnTo>
                  <a:pt x="274423" y="316677"/>
                </a:lnTo>
                <a:lnTo>
                  <a:pt x="265778" y="325723"/>
                </a:lnTo>
                <a:lnTo>
                  <a:pt x="257174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46"/>
          <p:cNvSpPr/>
          <p:nvPr/>
        </p:nvSpPr>
        <p:spPr>
          <a:xfrm>
            <a:off x="4658086" y="5597842"/>
            <a:ext cx="411119" cy="265749"/>
          </a:xfrm>
          <a:custGeom>
            <a:avLst/>
            <a:gdLst/>
            <a:ahLst/>
            <a:cxnLst/>
            <a:rect l="0" t="0" r="0" b="0"/>
            <a:pathLst>
              <a:path w="411119" h="265749">
                <a:moveTo>
                  <a:pt x="16784" y="265748"/>
                </a:moveTo>
                <a:lnTo>
                  <a:pt x="0" y="265748"/>
                </a:lnTo>
                <a:lnTo>
                  <a:pt x="7867" y="265748"/>
                </a:lnTo>
                <a:lnTo>
                  <a:pt x="12660" y="261197"/>
                </a:lnTo>
                <a:lnTo>
                  <a:pt x="14987" y="259856"/>
                </a:lnTo>
                <a:lnTo>
                  <a:pt x="20113" y="258366"/>
                </a:lnTo>
                <a:lnTo>
                  <a:pt x="28353" y="257528"/>
                </a:lnTo>
                <a:lnTo>
                  <a:pt x="31164" y="256458"/>
                </a:lnTo>
                <a:lnTo>
                  <a:pt x="40624" y="250401"/>
                </a:lnTo>
                <a:lnTo>
                  <a:pt x="49922" y="245274"/>
                </a:lnTo>
                <a:lnTo>
                  <a:pt x="61316" y="237033"/>
                </a:lnTo>
                <a:lnTo>
                  <a:pt x="70231" y="228856"/>
                </a:lnTo>
                <a:lnTo>
                  <a:pt x="75275" y="224008"/>
                </a:lnTo>
                <a:lnTo>
                  <a:pt x="81495" y="218871"/>
                </a:lnTo>
                <a:lnTo>
                  <a:pt x="88500" y="213542"/>
                </a:lnTo>
                <a:lnTo>
                  <a:pt x="96027" y="208084"/>
                </a:lnTo>
                <a:lnTo>
                  <a:pt x="102950" y="202540"/>
                </a:lnTo>
                <a:lnTo>
                  <a:pt x="109471" y="196939"/>
                </a:lnTo>
                <a:lnTo>
                  <a:pt x="115722" y="191300"/>
                </a:lnTo>
                <a:lnTo>
                  <a:pt x="122748" y="185636"/>
                </a:lnTo>
                <a:lnTo>
                  <a:pt x="130289" y="179955"/>
                </a:lnTo>
                <a:lnTo>
                  <a:pt x="146288" y="168563"/>
                </a:lnTo>
                <a:lnTo>
                  <a:pt x="162923" y="157149"/>
                </a:lnTo>
                <a:lnTo>
                  <a:pt x="171360" y="150486"/>
                </a:lnTo>
                <a:lnTo>
                  <a:pt x="179842" y="143187"/>
                </a:lnTo>
                <a:lnTo>
                  <a:pt x="188355" y="135463"/>
                </a:lnTo>
                <a:lnTo>
                  <a:pt x="196887" y="128409"/>
                </a:lnTo>
                <a:lnTo>
                  <a:pt x="205433" y="121801"/>
                </a:lnTo>
                <a:lnTo>
                  <a:pt x="213987" y="115490"/>
                </a:lnTo>
                <a:lnTo>
                  <a:pt x="231112" y="103399"/>
                </a:lnTo>
                <a:lnTo>
                  <a:pt x="239679" y="97508"/>
                </a:lnTo>
                <a:lnTo>
                  <a:pt x="259358" y="83342"/>
                </a:lnTo>
                <a:lnTo>
                  <a:pt x="279852" y="68473"/>
                </a:lnTo>
                <a:lnTo>
                  <a:pt x="307455" y="49392"/>
                </a:lnTo>
                <a:lnTo>
                  <a:pt x="325041" y="37510"/>
                </a:lnTo>
                <a:lnTo>
                  <a:pt x="332778" y="32627"/>
                </a:lnTo>
                <a:lnTo>
                  <a:pt x="339842" y="28418"/>
                </a:lnTo>
                <a:lnTo>
                  <a:pt x="346456" y="24661"/>
                </a:lnTo>
                <a:lnTo>
                  <a:pt x="358884" y="17946"/>
                </a:lnTo>
                <a:lnTo>
                  <a:pt x="390540" y="1741"/>
                </a:lnTo>
                <a:lnTo>
                  <a:pt x="394988" y="774"/>
                </a:lnTo>
                <a:lnTo>
                  <a:pt x="407442" y="102"/>
                </a:lnTo>
                <a:lnTo>
                  <a:pt x="41111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47"/>
          <p:cNvSpPr/>
          <p:nvPr/>
        </p:nvSpPr>
        <p:spPr>
          <a:xfrm>
            <a:off x="7462159" y="5640704"/>
            <a:ext cx="307384" cy="368619"/>
          </a:xfrm>
          <a:custGeom>
            <a:avLst/>
            <a:gdLst/>
            <a:ahLst/>
            <a:cxnLst/>
            <a:rect l="0" t="0" r="0" b="0"/>
            <a:pathLst>
              <a:path w="307384" h="368619">
                <a:moveTo>
                  <a:pt x="307383" y="0"/>
                </a:moveTo>
                <a:lnTo>
                  <a:pt x="269851" y="0"/>
                </a:lnTo>
                <a:lnTo>
                  <a:pt x="267121" y="953"/>
                </a:lnTo>
                <a:lnTo>
                  <a:pt x="258730" y="5892"/>
                </a:lnTo>
                <a:lnTo>
                  <a:pt x="253057" y="7382"/>
                </a:lnTo>
                <a:lnTo>
                  <a:pt x="244820" y="8044"/>
                </a:lnTo>
                <a:lnTo>
                  <a:pt x="239957" y="8220"/>
                </a:lnTo>
                <a:lnTo>
                  <a:pt x="235763" y="9291"/>
                </a:lnTo>
                <a:lnTo>
                  <a:pt x="228562" y="13019"/>
                </a:lnTo>
                <a:lnTo>
                  <a:pt x="219153" y="20474"/>
                </a:lnTo>
                <a:lnTo>
                  <a:pt x="210702" y="25928"/>
                </a:lnTo>
                <a:lnTo>
                  <a:pt x="205782" y="28715"/>
                </a:lnTo>
                <a:lnTo>
                  <a:pt x="195234" y="34353"/>
                </a:lnTo>
                <a:lnTo>
                  <a:pt x="189755" y="37189"/>
                </a:lnTo>
                <a:lnTo>
                  <a:pt x="184197" y="39081"/>
                </a:lnTo>
                <a:lnTo>
                  <a:pt x="178587" y="40342"/>
                </a:lnTo>
                <a:lnTo>
                  <a:pt x="172941" y="41182"/>
                </a:lnTo>
                <a:lnTo>
                  <a:pt x="168225" y="43647"/>
                </a:lnTo>
                <a:lnTo>
                  <a:pt x="156085" y="55266"/>
                </a:lnTo>
                <a:lnTo>
                  <a:pt x="151273" y="58752"/>
                </a:lnTo>
                <a:lnTo>
                  <a:pt x="146160" y="62028"/>
                </a:lnTo>
                <a:lnTo>
                  <a:pt x="140845" y="65165"/>
                </a:lnTo>
                <a:lnTo>
                  <a:pt x="135398" y="68209"/>
                </a:lnTo>
                <a:lnTo>
                  <a:pt x="129862" y="71190"/>
                </a:lnTo>
                <a:lnTo>
                  <a:pt x="121170" y="79583"/>
                </a:lnTo>
                <a:lnTo>
                  <a:pt x="117518" y="84488"/>
                </a:lnTo>
                <a:lnTo>
                  <a:pt x="108381" y="92478"/>
                </a:lnTo>
                <a:lnTo>
                  <a:pt x="103278" y="95943"/>
                </a:lnTo>
                <a:lnTo>
                  <a:pt x="95067" y="104872"/>
                </a:lnTo>
                <a:lnTo>
                  <a:pt x="87291" y="115190"/>
                </a:lnTo>
                <a:lnTo>
                  <a:pt x="82550" y="120609"/>
                </a:lnTo>
                <a:lnTo>
                  <a:pt x="73154" y="130757"/>
                </a:lnTo>
                <a:lnTo>
                  <a:pt x="65804" y="138442"/>
                </a:lnTo>
                <a:lnTo>
                  <a:pt x="40085" y="164406"/>
                </a:lnTo>
                <a:lnTo>
                  <a:pt x="33643" y="173400"/>
                </a:lnTo>
                <a:lnTo>
                  <a:pt x="27606" y="182795"/>
                </a:lnTo>
                <a:lnTo>
                  <a:pt x="21748" y="190145"/>
                </a:lnTo>
                <a:lnTo>
                  <a:pt x="19805" y="194391"/>
                </a:lnTo>
                <a:lnTo>
                  <a:pt x="17646" y="204189"/>
                </a:lnTo>
                <a:lnTo>
                  <a:pt x="14146" y="214894"/>
                </a:lnTo>
                <a:lnTo>
                  <a:pt x="10368" y="225049"/>
                </a:lnTo>
                <a:lnTo>
                  <a:pt x="8688" y="232737"/>
                </a:lnTo>
                <a:lnTo>
                  <a:pt x="7943" y="241869"/>
                </a:lnTo>
                <a:lnTo>
                  <a:pt x="7743" y="246971"/>
                </a:lnTo>
                <a:lnTo>
                  <a:pt x="6658" y="251325"/>
                </a:lnTo>
                <a:lnTo>
                  <a:pt x="2913" y="258703"/>
                </a:lnTo>
                <a:lnTo>
                  <a:pt x="613" y="267697"/>
                </a:lnTo>
                <a:lnTo>
                  <a:pt x="0" y="272762"/>
                </a:lnTo>
                <a:lnTo>
                  <a:pt x="543" y="277092"/>
                </a:lnTo>
                <a:lnTo>
                  <a:pt x="1859" y="280931"/>
                </a:lnTo>
                <a:lnTo>
                  <a:pt x="4906" y="287736"/>
                </a:lnTo>
                <a:lnTo>
                  <a:pt x="6261" y="293936"/>
                </a:lnTo>
                <a:lnTo>
                  <a:pt x="9404" y="299866"/>
                </a:lnTo>
                <a:lnTo>
                  <a:pt x="11575" y="302781"/>
                </a:lnTo>
                <a:lnTo>
                  <a:pt x="13988" y="308560"/>
                </a:lnTo>
                <a:lnTo>
                  <a:pt x="14631" y="311434"/>
                </a:lnTo>
                <a:lnTo>
                  <a:pt x="17886" y="317168"/>
                </a:lnTo>
                <a:lnTo>
                  <a:pt x="20088" y="320031"/>
                </a:lnTo>
                <a:lnTo>
                  <a:pt x="22534" y="325751"/>
                </a:lnTo>
                <a:lnTo>
                  <a:pt x="23186" y="328610"/>
                </a:lnTo>
                <a:lnTo>
                  <a:pt x="26451" y="334327"/>
                </a:lnTo>
                <a:lnTo>
                  <a:pt x="33643" y="342900"/>
                </a:lnTo>
                <a:lnTo>
                  <a:pt x="41536" y="351297"/>
                </a:lnTo>
                <a:lnTo>
                  <a:pt x="45718" y="355523"/>
                </a:lnTo>
                <a:lnTo>
                  <a:pt x="47215" y="357982"/>
                </a:lnTo>
                <a:lnTo>
                  <a:pt x="48878" y="363256"/>
                </a:lnTo>
                <a:lnTo>
                  <a:pt x="50274" y="365043"/>
                </a:lnTo>
                <a:lnTo>
                  <a:pt x="52157" y="366235"/>
                </a:lnTo>
                <a:lnTo>
                  <a:pt x="57472" y="368148"/>
                </a:lnTo>
                <a:lnTo>
                  <a:pt x="66966" y="368606"/>
                </a:lnTo>
                <a:lnTo>
                  <a:pt x="67353" y="3686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48"/>
          <p:cNvSpPr/>
          <p:nvPr/>
        </p:nvSpPr>
        <p:spPr>
          <a:xfrm>
            <a:off x="7392383" y="5666422"/>
            <a:ext cx="291400" cy="188584"/>
          </a:xfrm>
          <a:custGeom>
            <a:avLst/>
            <a:gdLst/>
            <a:ahLst/>
            <a:cxnLst/>
            <a:rect l="0" t="0" r="0" b="0"/>
            <a:pathLst>
              <a:path w="291400" h="188584">
                <a:moveTo>
                  <a:pt x="8542" y="0"/>
                </a:moveTo>
                <a:lnTo>
                  <a:pt x="74" y="0"/>
                </a:lnTo>
                <a:lnTo>
                  <a:pt x="0" y="4551"/>
                </a:lnTo>
                <a:lnTo>
                  <a:pt x="942" y="5892"/>
                </a:lnTo>
                <a:lnTo>
                  <a:pt x="2523" y="6785"/>
                </a:lnTo>
                <a:lnTo>
                  <a:pt x="4529" y="7381"/>
                </a:lnTo>
                <a:lnTo>
                  <a:pt x="5866" y="8731"/>
                </a:lnTo>
                <a:lnTo>
                  <a:pt x="6759" y="10583"/>
                </a:lnTo>
                <a:lnTo>
                  <a:pt x="7352" y="12770"/>
                </a:lnTo>
                <a:lnTo>
                  <a:pt x="10553" y="17741"/>
                </a:lnTo>
                <a:lnTo>
                  <a:pt x="12740" y="20400"/>
                </a:lnTo>
                <a:lnTo>
                  <a:pt x="20250" y="25894"/>
                </a:lnTo>
                <a:lnTo>
                  <a:pt x="24920" y="28693"/>
                </a:lnTo>
                <a:lnTo>
                  <a:pt x="29938" y="31511"/>
                </a:lnTo>
                <a:lnTo>
                  <a:pt x="40594" y="37182"/>
                </a:lnTo>
                <a:lnTo>
                  <a:pt x="125700" y="80010"/>
                </a:lnTo>
                <a:lnTo>
                  <a:pt x="131415" y="83820"/>
                </a:lnTo>
                <a:lnTo>
                  <a:pt x="137130" y="88265"/>
                </a:lnTo>
                <a:lnTo>
                  <a:pt x="142845" y="93133"/>
                </a:lnTo>
                <a:lnTo>
                  <a:pt x="149512" y="97331"/>
                </a:lnTo>
                <a:lnTo>
                  <a:pt x="156815" y="101083"/>
                </a:lnTo>
                <a:lnTo>
                  <a:pt x="164541" y="104536"/>
                </a:lnTo>
                <a:lnTo>
                  <a:pt x="170643" y="108743"/>
                </a:lnTo>
                <a:lnTo>
                  <a:pt x="175665" y="113453"/>
                </a:lnTo>
                <a:lnTo>
                  <a:pt x="179964" y="118498"/>
                </a:lnTo>
                <a:lnTo>
                  <a:pt x="185688" y="122814"/>
                </a:lnTo>
                <a:lnTo>
                  <a:pt x="192362" y="126643"/>
                </a:lnTo>
                <a:lnTo>
                  <a:pt x="219053" y="139634"/>
                </a:lnTo>
                <a:lnTo>
                  <a:pt x="224130" y="143572"/>
                </a:lnTo>
                <a:lnTo>
                  <a:pt x="228468" y="148102"/>
                </a:lnTo>
                <a:lnTo>
                  <a:pt x="232312" y="153027"/>
                </a:lnTo>
                <a:lnTo>
                  <a:pt x="236779" y="157264"/>
                </a:lnTo>
                <a:lnTo>
                  <a:pt x="241662" y="161040"/>
                </a:lnTo>
                <a:lnTo>
                  <a:pt x="246823" y="164510"/>
                </a:lnTo>
                <a:lnTo>
                  <a:pt x="255097" y="168366"/>
                </a:lnTo>
                <a:lnTo>
                  <a:pt x="258637" y="169394"/>
                </a:lnTo>
                <a:lnTo>
                  <a:pt x="265110" y="173076"/>
                </a:lnTo>
                <a:lnTo>
                  <a:pt x="271162" y="177888"/>
                </a:lnTo>
                <a:lnTo>
                  <a:pt x="277027" y="183201"/>
                </a:lnTo>
                <a:lnTo>
                  <a:pt x="281133" y="186997"/>
                </a:lnTo>
                <a:lnTo>
                  <a:pt x="282662" y="187530"/>
                </a:lnTo>
                <a:lnTo>
                  <a:pt x="291316" y="188583"/>
                </a:lnTo>
                <a:lnTo>
                  <a:pt x="291399" y="184041"/>
                </a:lnTo>
                <a:lnTo>
                  <a:pt x="290458" y="182701"/>
                </a:lnTo>
                <a:lnTo>
                  <a:pt x="288879" y="181809"/>
                </a:lnTo>
                <a:lnTo>
                  <a:pt x="282861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49"/>
          <p:cNvSpPr/>
          <p:nvPr/>
        </p:nvSpPr>
        <p:spPr>
          <a:xfrm>
            <a:off x="5069204" y="4020502"/>
            <a:ext cx="548642" cy="274290"/>
          </a:xfrm>
          <a:custGeom>
            <a:avLst/>
            <a:gdLst/>
            <a:ahLst/>
            <a:cxnLst/>
            <a:rect l="0" t="0" r="0" b="0"/>
            <a:pathLst>
              <a:path w="548642" h="274290">
                <a:moveTo>
                  <a:pt x="0" y="257175"/>
                </a:moveTo>
                <a:lnTo>
                  <a:pt x="0" y="264556"/>
                </a:lnTo>
                <a:lnTo>
                  <a:pt x="953" y="264953"/>
                </a:lnTo>
                <a:lnTo>
                  <a:pt x="8731" y="265678"/>
                </a:lnTo>
                <a:lnTo>
                  <a:pt x="12771" y="265717"/>
                </a:lnTo>
                <a:lnTo>
                  <a:pt x="15182" y="266680"/>
                </a:lnTo>
                <a:lnTo>
                  <a:pt x="23125" y="271633"/>
                </a:lnTo>
                <a:lnTo>
                  <a:pt x="28694" y="273126"/>
                </a:lnTo>
                <a:lnTo>
                  <a:pt x="45419" y="274163"/>
                </a:lnTo>
                <a:lnTo>
                  <a:pt x="61677" y="274289"/>
                </a:lnTo>
                <a:lnTo>
                  <a:pt x="70592" y="271767"/>
                </a:lnTo>
                <a:lnTo>
                  <a:pt x="80904" y="268423"/>
                </a:lnTo>
                <a:lnTo>
                  <a:pt x="91838" y="266936"/>
                </a:lnTo>
                <a:lnTo>
                  <a:pt x="105587" y="263736"/>
                </a:lnTo>
                <a:lnTo>
                  <a:pt x="120270" y="260091"/>
                </a:lnTo>
                <a:lnTo>
                  <a:pt x="133146" y="258471"/>
                </a:lnTo>
                <a:lnTo>
                  <a:pt x="147759" y="255211"/>
                </a:lnTo>
                <a:lnTo>
                  <a:pt x="162826" y="250587"/>
                </a:lnTo>
                <a:lnTo>
                  <a:pt x="175872" y="245357"/>
                </a:lnTo>
                <a:lnTo>
                  <a:pt x="183924" y="242629"/>
                </a:lnTo>
                <a:lnTo>
                  <a:pt x="193101" y="239858"/>
                </a:lnTo>
                <a:lnTo>
                  <a:pt x="203029" y="237058"/>
                </a:lnTo>
                <a:lnTo>
                  <a:pt x="221681" y="231407"/>
                </a:lnTo>
                <a:lnTo>
                  <a:pt x="256937" y="220017"/>
                </a:lnTo>
                <a:lnTo>
                  <a:pt x="265590" y="216211"/>
                </a:lnTo>
                <a:lnTo>
                  <a:pt x="274215" y="211768"/>
                </a:lnTo>
                <a:lnTo>
                  <a:pt x="282823" y="206901"/>
                </a:lnTo>
                <a:lnTo>
                  <a:pt x="291418" y="202704"/>
                </a:lnTo>
                <a:lnTo>
                  <a:pt x="300007" y="198954"/>
                </a:lnTo>
                <a:lnTo>
                  <a:pt x="308590" y="195501"/>
                </a:lnTo>
                <a:lnTo>
                  <a:pt x="318122" y="192247"/>
                </a:lnTo>
                <a:lnTo>
                  <a:pt x="328286" y="189124"/>
                </a:lnTo>
                <a:lnTo>
                  <a:pt x="338873" y="186090"/>
                </a:lnTo>
                <a:lnTo>
                  <a:pt x="348788" y="182163"/>
                </a:lnTo>
                <a:lnTo>
                  <a:pt x="358256" y="177640"/>
                </a:lnTo>
                <a:lnTo>
                  <a:pt x="382693" y="164711"/>
                </a:lnTo>
                <a:lnTo>
                  <a:pt x="396781" y="157978"/>
                </a:lnTo>
                <a:lnTo>
                  <a:pt x="412567" y="151810"/>
                </a:lnTo>
                <a:lnTo>
                  <a:pt x="426569" y="143353"/>
                </a:lnTo>
                <a:lnTo>
                  <a:pt x="432969" y="138432"/>
                </a:lnTo>
                <a:lnTo>
                  <a:pt x="447701" y="130423"/>
                </a:lnTo>
                <a:lnTo>
                  <a:pt x="462821" y="122736"/>
                </a:lnTo>
                <a:lnTo>
                  <a:pt x="469520" y="118019"/>
                </a:lnTo>
                <a:lnTo>
                  <a:pt x="475891" y="112969"/>
                </a:lnTo>
                <a:lnTo>
                  <a:pt x="482043" y="107698"/>
                </a:lnTo>
                <a:lnTo>
                  <a:pt x="488050" y="102278"/>
                </a:lnTo>
                <a:lnTo>
                  <a:pt x="503065" y="88090"/>
                </a:lnTo>
                <a:lnTo>
                  <a:pt x="510287" y="80109"/>
                </a:lnTo>
                <a:lnTo>
                  <a:pt x="513547" y="75313"/>
                </a:lnTo>
                <a:lnTo>
                  <a:pt x="516672" y="70211"/>
                </a:lnTo>
                <a:lnTo>
                  <a:pt x="522685" y="62003"/>
                </a:lnTo>
                <a:lnTo>
                  <a:pt x="528532" y="55179"/>
                </a:lnTo>
                <a:lnTo>
                  <a:pt x="534306" y="48972"/>
                </a:lnTo>
                <a:lnTo>
                  <a:pt x="542912" y="40122"/>
                </a:lnTo>
                <a:lnTo>
                  <a:pt x="544821" y="37226"/>
                </a:lnTo>
                <a:lnTo>
                  <a:pt x="547509" y="29551"/>
                </a:lnTo>
                <a:lnTo>
                  <a:pt x="548138" y="27421"/>
                </a:lnTo>
                <a:lnTo>
                  <a:pt x="548541" y="19210"/>
                </a:lnTo>
                <a:lnTo>
                  <a:pt x="54864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50"/>
          <p:cNvSpPr/>
          <p:nvPr/>
        </p:nvSpPr>
        <p:spPr>
          <a:xfrm>
            <a:off x="5283517" y="4149090"/>
            <a:ext cx="222886" cy="137161"/>
          </a:xfrm>
          <a:custGeom>
            <a:avLst/>
            <a:gdLst/>
            <a:ahLst/>
            <a:cxnLst/>
            <a:rect l="0" t="0" r="0" b="0"/>
            <a:pathLst>
              <a:path w="222886" h="137161">
                <a:moveTo>
                  <a:pt x="0" y="0"/>
                </a:moveTo>
                <a:lnTo>
                  <a:pt x="7381" y="0"/>
                </a:lnTo>
                <a:lnTo>
                  <a:pt x="10583" y="2539"/>
                </a:lnTo>
                <a:lnTo>
                  <a:pt x="15849" y="7381"/>
                </a:lnTo>
                <a:lnTo>
                  <a:pt x="19109" y="8043"/>
                </a:lnTo>
                <a:lnTo>
                  <a:pt x="21312" y="8219"/>
                </a:lnTo>
                <a:lnTo>
                  <a:pt x="23733" y="9289"/>
                </a:lnTo>
                <a:lnTo>
                  <a:pt x="28963" y="13018"/>
                </a:lnTo>
                <a:lnTo>
                  <a:pt x="31691" y="14394"/>
                </a:lnTo>
                <a:lnTo>
                  <a:pt x="37262" y="15922"/>
                </a:lnTo>
                <a:lnTo>
                  <a:pt x="41034" y="17282"/>
                </a:lnTo>
                <a:lnTo>
                  <a:pt x="45453" y="19141"/>
                </a:lnTo>
                <a:lnTo>
                  <a:pt x="50305" y="21333"/>
                </a:lnTo>
                <a:lnTo>
                  <a:pt x="54492" y="23747"/>
                </a:lnTo>
                <a:lnTo>
                  <a:pt x="58236" y="26309"/>
                </a:lnTo>
                <a:lnTo>
                  <a:pt x="61683" y="28969"/>
                </a:lnTo>
                <a:lnTo>
                  <a:pt x="65887" y="30743"/>
                </a:lnTo>
                <a:lnTo>
                  <a:pt x="70595" y="31925"/>
                </a:lnTo>
                <a:lnTo>
                  <a:pt x="75638" y="32714"/>
                </a:lnTo>
                <a:lnTo>
                  <a:pt x="79953" y="34191"/>
                </a:lnTo>
                <a:lnTo>
                  <a:pt x="83782" y="36129"/>
                </a:lnTo>
                <a:lnTo>
                  <a:pt x="87287" y="38373"/>
                </a:lnTo>
                <a:lnTo>
                  <a:pt x="90576" y="40822"/>
                </a:lnTo>
                <a:lnTo>
                  <a:pt x="93722" y="43407"/>
                </a:lnTo>
                <a:lnTo>
                  <a:pt x="96771" y="46083"/>
                </a:lnTo>
                <a:lnTo>
                  <a:pt x="100709" y="48819"/>
                </a:lnTo>
                <a:lnTo>
                  <a:pt x="105240" y="51596"/>
                </a:lnTo>
                <a:lnTo>
                  <a:pt x="110165" y="54400"/>
                </a:lnTo>
                <a:lnTo>
                  <a:pt x="114401" y="58174"/>
                </a:lnTo>
                <a:lnTo>
                  <a:pt x="118178" y="62595"/>
                </a:lnTo>
                <a:lnTo>
                  <a:pt x="121647" y="67447"/>
                </a:lnTo>
                <a:lnTo>
                  <a:pt x="125865" y="71635"/>
                </a:lnTo>
                <a:lnTo>
                  <a:pt x="130583" y="75379"/>
                </a:lnTo>
                <a:lnTo>
                  <a:pt x="135633" y="78827"/>
                </a:lnTo>
                <a:lnTo>
                  <a:pt x="139952" y="82079"/>
                </a:lnTo>
                <a:lnTo>
                  <a:pt x="143784" y="85199"/>
                </a:lnTo>
                <a:lnTo>
                  <a:pt x="147291" y="88232"/>
                </a:lnTo>
                <a:lnTo>
                  <a:pt x="151534" y="91206"/>
                </a:lnTo>
                <a:lnTo>
                  <a:pt x="156268" y="94142"/>
                </a:lnTo>
                <a:lnTo>
                  <a:pt x="161328" y="97051"/>
                </a:lnTo>
                <a:lnTo>
                  <a:pt x="165655" y="99943"/>
                </a:lnTo>
                <a:lnTo>
                  <a:pt x="169492" y="102824"/>
                </a:lnTo>
                <a:lnTo>
                  <a:pt x="173002" y="105696"/>
                </a:lnTo>
                <a:lnTo>
                  <a:pt x="176295" y="108564"/>
                </a:lnTo>
                <a:lnTo>
                  <a:pt x="179442" y="111429"/>
                </a:lnTo>
                <a:lnTo>
                  <a:pt x="185480" y="117151"/>
                </a:lnTo>
                <a:lnTo>
                  <a:pt x="195440" y="126893"/>
                </a:lnTo>
                <a:lnTo>
                  <a:pt x="196969" y="127458"/>
                </a:lnTo>
                <a:lnTo>
                  <a:pt x="201207" y="128085"/>
                </a:lnTo>
                <a:lnTo>
                  <a:pt x="203670" y="129205"/>
                </a:lnTo>
                <a:lnTo>
                  <a:pt x="208947" y="132989"/>
                </a:lnTo>
                <a:lnTo>
                  <a:pt x="212723" y="135924"/>
                </a:lnTo>
                <a:lnTo>
                  <a:pt x="216146" y="136610"/>
                </a:lnTo>
                <a:lnTo>
                  <a:pt x="222885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51"/>
          <p:cNvSpPr/>
          <p:nvPr/>
        </p:nvSpPr>
        <p:spPr>
          <a:xfrm>
            <a:off x="5386421" y="4080541"/>
            <a:ext cx="214280" cy="214282"/>
          </a:xfrm>
          <a:custGeom>
            <a:avLst/>
            <a:gdLst/>
            <a:ahLst/>
            <a:cxnLst/>
            <a:rect l="0" t="0" r="0" b="0"/>
            <a:pathLst>
              <a:path w="214280" h="214282">
                <a:moveTo>
                  <a:pt x="25683" y="8541"/>
                </a:moveTo>
                <a:lnTo>
                  <a:pt x="10083" y="8541"/>
                </a:lnTo>
                <a:lnTo>
                  <a:pt x="6685" y="6001"/>
                </a:lnTo>
                <a:lnTo>
                  <a:pt x="0" y="0"/>
                </a:lnTo>
                <a:lnTo>
                  <a:pt x="20118" y="20121"/>
                </a:lnTo>
                <a:lnTo>
                  <a:pt x="23878" y="21976"/>
                </a:lnTo>
                <a:lnTo>
                  <a:pt x="28290" y="23213"/>
                </a:lnTo>
                <a:lnTo>
                  <a:pt x="33136" y="24037"/>
                </a:lnTo>
                <a:lnTo>
                  <a:pt x="38272" y="26492"/>
                </a:lnTo>
                <a:lnTo>
                  <a:pt x="43601" y="30033"/>
                </a:lnTo>
                <a:lnTo>
                  <a:pt x="49058" y="34299"/>
                </a:lnTo>
                <a:lnTo>
                  <a:pt x="54602" y="38095"/>
                </a:lnTo>
                <a:lnTo>
                  <a:pt x="60203" y="41579"/>
                </a:lnTo>
                <a:lnTo>
                  <a:pt x="65841" y="44854"/>
                </a:lnTo>
                <a:lnTo>
                  <a:pt x="77186" y="51033"/>
                </a:lnTo>
                <a:lnTo>
                  <a:pt x="82879" y="54013"/>
                </a:lnTo>
                <a:lnTo>
                  <a:pt x="88579" y="57906"/>
                </a:lnTo>
                <a:lnTo>
                  <a:pt x="94284" y="62406"/>
                </a:lnTo>
                <a:lnTo>
                  <a:pt x="99992" y="67311"/>
                </a:lnTo>
                <a:lnTo>
                  <a:pt x="105702" y="72486"/>
                </a:lnTo>
                <a:lnTo>
                  <a:pt x="117127" y="83316"/>
                </a:lnTo>
                <a:lnTo>
                  <a:pt x="151414" y="117169"/>
                </a:lnTo>
                <a:lnTo>
                  <a:pt x="156176" y="122869"/>
                </a:lnTo>
                <a:lnTo>
                  <a:pt x="160304" y="128575"/>
                </a:lnTo>
                <a:lnTo>
                  <a:pt x="164008" y="134283"/>
                </a:lnTo>
                <a:lnTo>
                  <a:pt x="168382" y="139994"/>
                </a:lnTo>
                <a:lnTo>
                  <a:pt x="173203" y="145707"/>
                </a:lnTo>
                <a:lnTo>
                  <a:pt x="178323" y="151420"/>
                </a:lnTo>
                <a:lnTo>
                  <a:pt x="182688" y="157134"/>
                </a:lnTo>
                <a:lnTo>
                  <a:pt x="186551" y="162848"/>
                </a:lnTo>
                <a:lnTo>
                  <a:pt x="190078" y="168562"/>
                </a:lnTo>
                <a:lnTo>
                  <a:pt x="193382" y="173324"/>
                </a:lnTo>
                <a:lnTo>
                  <a:pt x="196538" y="177452"/>
                </a:lnTo>
                <a:lnTo>
                  <a:pt x="199594" y="181156"/>
                </a:lnTo>
                <a:lnTo>
                  <a:pt x="202584" y="185530"/>
                </a:lnTo>
                <a:lnTo>
                  <a:pt x="205530" y="190351"/>
                </a:lnTo>
                <a:lnTo>
                  <a:pt x="212550" y="202675"/>
                </a:lnTo>
                <a:lnTo>
                  <a:pt x="213510" y="206900"/>
                </a:lnTo>
                <a:lnTo>
                  <a:pt x="214273" y="214224"/>
                </a:lnTo>
                <a:lnTo>
                  <a:pt x="214279" y="2142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52"/>
          <p:cNvSpPr/>
          <p:nvPr/>
        </p:nvSpPr>
        <p:spPr>
          <a:xfrm>
            <a:off x="6835492" y="4037647"/>
            <a:ext cx="436846" cy="239854"/>
          </a:xfrm>
          <a:custGeom>
            <a:avLst/>
            <a:gdLst/>
            <a:ahLst/>
            <a:cxnLst/>
            <a:rect l="0" t="0" r="0" b="0"/>
            <a:pathLst>
              <a:path w="436846" h="239854">
                <a:moveTo>
                  <a:pt x="8220" y="0"/>
                </a:moveTo>
                <a:lnTo>
                  <a:pt x="0" y="0"/>
                </a:lnTo>
                <a:lnTo>
                  <a:pt x="4303" y="0"/>
                </a:lnTo>
                <a:lnTo>
                  <a:pt x="5609" y="953"/>
                </a:lnTo>
                <a:lnTo>
                  <a:pt x="6479" y="2540"/>
                </a:lnTo>
                <a:lnTo>
                  <a:pt x="7446" y="6844"/>
                </a:lnTo>
                <a:lnTo>
                  <a:pt x="7877" y="11932"/>
                </a:lnTo>
                <a:lnTo>
                  <a:pt x="8067" y="17368"/>
                </a:lnTo>
                <a:lnTo>
                  <a:pt x="8191" y="28619"/>
                </a:lnTo>
                <a:lnTo>
                  <a:pt x="9153" y="31462"/>
                </a:lnTo>
                <a:lnTo>
                  <a:pt x="12762" y="37161"/>
                </a:lnTo>
                <a:lnTo>
                  <a:pt x="14106" y="40966"/>
                </a:lnTo>
                <a:lnTo>
                  <a:pt x="15002" y="45408"/>
                </a:lnTo>
                <a:lnTo>
                  <a:pt x="15599" y="50275"/>
                </a:lnTo>
                <a:lnTo>
                  <a:pt x="16949" y="54472"/>
                </a:lnTo>
                <a:lnTo>
                  <a:pt x="20989" y="61675"/>
                </a:lnTo>
                <a:lnTo>
                  <a:pt x="22448" y="65881"/>
                </a:lnTo>
                <a:lnTo>
                  <a:pt x="23420" y="70591"/>
                </a:lnTo>
                <a:lnTo>
                  <a:pt x="24069" y="75636"/>
                </a:lnTo>
                <a:lnTo>
                  <a:pt x="24500" y="80904"/>
                </a:lnTo>
                <a:lnTo>
                  <a:pt x="24789" y="86321"/>
                </a:lnTo>
                <a:lnTo>
                  <a:pt x="24981" y="91837"/>
                </a:lnTo>
                <a:lnTo>
                  <a:pt x="26062" y="96467"/>
                </a:lnTo>
                <a:lnTo>
                  <a:pt x="27734" y="100507"/>
                </a:lnTo>
                <a:lnTo>
                  <a:pt x="29802" y="104152"/>
                </a:lnTo>
                <a:lnTo>
                  <a:pt x="34639" y="113282"/>
                </a:lnTo>
                <a:lnTo>
                  <a:pt x="45506" y="134666"/>
                </a:lnTo>
                <a:lnTo>
                  <a:pt x="47365" y="139307"/>
                </a:lnTo>
                <a:lnTo>
                  <a:pt x="48604" y="143354"/>
                </a:lnTo>
                <a:lnTo>
                  <a:pt x="49430" y="147004"/>
                </a:lnTo>
                <a:lnTo>
                  <a:pt x="50934" y="151343"/>
                </a:lnTo>
                <a:lnTo>
                  <a:pt x="52888" y="156140"/>
                </a:lnTo>
                <a:lnTo>
                  <a:pt x="55143" y="161243"/>
                </a:lnTo>
                <a:lnTo>
                  <a:pt x="57600" y="165598"/>
                </a:lnTo>
                <a:lnTo>
                  <a:pt x="62869" y="172977"/>
                </a:lnTo>
                <a:lnTo>
                  <a:pt x="68386" y="179431"/>
                </a:lnTo>
                <a:lnTo>
                  <a:pt x="74966" y="186427"/>
                </a:lnTo>
                <a:lnTo>
                  <a:pt x="95620" y="207371"/>
                </a:lnTo>
                <a:lnTo>
                  <a:pt x="104532" y="213768"/>
                </a:lnTo>
                <a:lnTo>
                  <a:pt x="114843" y="219785"/>
                </a:lnTo>
                <a:lnTo>
                  <a:pt x="125776" y="225635"/>
                </a:lnTo>
                <a:lnTo>
                  <a:pt x="132310" y="227576"/>
                </a:lnTo>
                <a:lnTo>
                  <a:pt x="139524" y="228870"/>
                </a:lnTo>
                <a:lnTo>
                  <a:pt x="147191" y="229732"/>
                </a:lnTo>
                <a:lnTo>
                  <a:pt x="160790" y="233231"/>
                </a:lnTo>
                <a:lnTo>
                  <a:pt x="173184" y="237008"/>
                </a:lnTo>
                <a:lnTo>
                  <a:pt x="185042" y="238687"/>
                </a:lnTo>
                <a:lnTo>
                  <a:pt x="191824" y="239135"/>
                </a:lnTo>
                <a:lnTo>
                  <a:pt x="199202" y="239433"/>
                </a:lnTo>
                <a:lnTo>
                  <a:pt x="220700" y="239853"/>
                </a:lnTo>
                <a:lnTo>
                  <a:pt x="234101" y="238999"/>
                </a:lnTo>
                <a:lnTo>
                  <a:pt x="241675" y="237438"/>
                </a:lnTo>
                <a:lnTo>
                  <a:pt x="249581" y="235444"/>
                </a:lnTo>
                <a:lnTo>
                  <a:pt x="260907" y="233229"/>
                </a:lnTo>
                <a:lnTo>
                  <a:pt x="271020" y="232245"/>
                </a:lnTo>
                <a:lnTo>
                  <a:pt x="277718" y="231983"/>
                </a:lnTo>
                <a:lnTo>
                  <a:pt x="285040" y="231808"/>
                </a:lnTo>
                <a:lnTo>
                  <a:pt x="298257" y="229073"/>
                </a:lnTo>
                <a:lnTo>
                  <a:pt x="310480" y="225635"/>
                </a:lnTo>
                <a:lnTo>
                  <a:pt x="322263" y="224107"/>
                </a:lnTo>
                <a:lnTo>
                  <a:pt x="333850" y="223428"/>
                </a:lnTo>
                <a:lnTo>
                  <a:pt x="339607" y="223247"/>
                </a:lnTo>
                <a:lnTo>
                  <a:pt x="351083" y="220506"/>
                </a:lnTo>
                <a:lnTo>
                  <a:pt x="361581" y="217065"/>
                </a:lnTo>
                <a:lnTo>
                  <a:pt x="369423" y="215536"/>
                </a:lnTo>
                <a:lnTo>
                  <a:pt x="376082" y="212316"/>
                </a:lnTo>
                <a:lnTo>
                  <a:pt x="385187" y="205149"/>
                </a:lnTo>
                <a:lnTo>
                  <a:pt x="388119" y="202488"/>
                </a:lnTo>
                <a:lnTo>
                  <a:pt x="391978" y="200715"/>
                </a:lnTo>
                <a:lnTo>
                  <a:pt x="405559" y="197266"/>
                </a:lnTo>
                <a:lnTo>
                  <a:pt x="412781" y="193084"/>
                </a:lnTo>
                <a:lnTo>
                  <a:pt x="419165" y="188050"/>
                </a:lnTo>
                <a:lnTo>
                  <a:pt x="422200" y="185374"/>
                </a:lnTo>
                <a:lnTo>
                  <a:pt x="425177" y="183591"/>
                </a:lnTo>
                <a:lnTo>
                  <a:pt x="436845" y="1800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53"/>
          <p:cNvSpPr/>
          <p:nvPr/>
        </p:nvSpPr>
        <p:spPr>
          <a:xfrm>
            <a:off x="6784940" y="4097654"/>
            <a:ext cx="204505" cy="197169"/>
          </a:xfrm>
          <a:custGeom>
            <a:avLst/>
            <a:gdLst/>
            <a:ahLst/>
            <a:cxnLst/>
            <a:rect l="0" t="0" r="0" b="0"/>
            <a:pathLst>
              <a:path w="204505" h="197169">
                <a:moveTo>
                  <a:pt x="204504" y="0"/>
                </a:moveTo>
                <a:lnTo>
                  <a:pt x="188066" y="0"/>
                </a:lnTo>
                <a:lnTo>
                  <a:pt x="187673" y="2541"/>
                </a:lnTo>
                <a:lnTo>
                  <a:pt x="187570" y="4551"/>
                </a:lnTo>
                <a:lnTo>
                  <a:pt x="186547" y="5892"/>
                </a:lnTo>
                <a:lnTo>
                  <a:pt x="184913" y="6786"/>
                </a:lnTo>
                <a:lnTo>
                  <a:pt x="182871" y="7381"/>
                </a:lnTo>
                <a:lnTo>
                  <a:pt x="178062" y="10583"/>
                </a:lnTo>
                <a:lnTo>
                  <a:pt x="175447" y="12771"/>
                </a:lnTo>
                <a:lnTo>
                  <a:pt x="172750" y="16134"/>
                </a:lnTo>
                <a:lnTo>
                  <a:pt x="170000" y="20281"/>
                </a:lnTo>
                <a:lnTo>
                  <a:pt x="167213" y="24951"/>
                </a:lnTo>
                <a:lnTo>
                  <a:pt x="163452" y="29017"/>
                </a:lnTo>
                <a:lnTo>
                  <a:pt x="159039" y="32680"/>
                </a:lnTo>
                <a:lnTo>
                  <a:pt x="154191" y="36074"/>
                </a:lnTo>
                <a:lnTo>
                  <a:pt x="150008" y="40242"/>
                </a:lnTo>
                <a:lnTo>
                  <a:pt x="146266" y="44926"/>
                </a:lnTo>
                <a:lnTo>
                  <a:pt x="142819" y="49953"/>
                </a:lnTo>
                <a:lnTo>
                  <a:pt x="138615" y="54257"/>
                </a:lnTo>
                <a:lnTo>
                  <a:pt x="133908" y="58079"/>
                </a:lnTo>
                <a:lnTo>
                  <a:pt x="128865" y="61580"/>
                </a:lnTo>
                <a:lnTo>
                  <a:pt x="123599" y="65818"/>
                </a:lnTo>
                <a:lnTo>
                  <a:pt x="118182" y="70549"/>
                </a:lnTo>
                <a:lnTo>
                  <a:pt x="112666" y="75608"/>
                </a:lnTo>
                <a:lnTo>
                  <a:pt x="108036" y="80885"/>
                </a:lnTo>
                <a:lnTo>
                  <a:pt x="103998" y="86309"/>
                </a:lnTo>
                <a:lnTo>
                  <a:pt x="100352" y="91829"/>
                </a:lnTo>
                <a:lnTo>
                  <a:pt x="96970" y="97415"/>
                </a:lnTo>
                <a:lnTo>
                  <a:pt x="93763" y="103043"/>
                </a:lnTo>
                <a:lnTo>
                  <a:pt x="90672" y="108701"/>
                </a:lnTo>
                <a:lnTo>
                  <a:pt x="86706" y="114378"/>
                </a:lnTo>
                <a:lnTo>
                  <a:pt x="82157" y="120067"/>
                </a:lnTo>
                <a:lnTo>
                  <a:pt x="77220" y="125765"/>
                </a:lnTo>
                <a:lnTo>
                  <a:pt x="69194" y="134636"/>
                </a:lnTo>
                <a:lnTo>
                  <a:pt x="61499" y="142706"/>
                </a:lnTo>
                <a:lnTo>
                  <a:pt x="21739" y="182763"/>
                </a:lnTo>
                <a:lnTo>
                  <a:pt x="18843" y="184707"/>
                </a:lnTo>
                <a:lnTo>
                  <a:pt x="13086" y="186867"/>
                </a:lnTo>
                <a:lnTo>
                  <a:pt x="11169" y="188396"/>
                </a:lnTo>
                <a:lnTo>
                  <a:pt x="9892" y="190367"/>
                </a:lnTo>
                <a:lnTo>
                  <a:pt x="7842" y="195825"/>
                </a:lnTo>
                <a:lnTo>
                  <a:pt x="6721" y="196273"/>
                </a:lnTo>
                <a:lnTo>
                  <a:pt x="618" y="196991"/>
                </a:lnTo>
                <a:lnTo>
                  <a:pt x="0" y="197050"/>
                </a:lnTo>
                <a:lnTo>
                  <a:pt x="6254" y="197158"/>
                </a:lnTo>
                <a:lnTo>
                  <a:pt x="15910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54"/>
          <p:cNvSpPr/>
          <p:nvPr/>
        </p:nvSpPr>
        <p:spPr>
          <a:xfrm>
            <a:off x="6835140" y="4149090"/>
            <a:ext cx="197168" cy="265748"/>
          </a:xfrm>
          <a:custGeom>
            <a:avLst/>
            <a:gdLst/>
            <a:ahLst/>
            <a:cxnLst/>
            <a:rect l="0" t="0" r="0" b="0"/>
            <a:pathLst>
              <a:path w="197168" h="265748">
                <a:moveTo>
                  <a:pt x="197167" y="0"/>
                </a:moveTo>
                <a:lnTo>
                  <a:pt x="197167" y="4550"/>
                </a:lnTo>
                <a:lnTo>
                  <a:pt x="196215" y="5891"/>
                </a:lnTo>
                <a:lnTo>
                  <a:pt x="194627" y="6785"/>
                </a:lnTo>
                <a:lnTo>
                  <a:pt x="192616" y="7381"/>
                </a:lnTo>
                <a:lnTo>
                  <a:pt x="190323" y="9683"/>
                </a:lnTo>
                <a:lnTo>
                  <a:pt x="185236" y="17321"/>
                </a:lnTo>
                <a:lnTo>
                  <a:pt x="183498" y="22024"/>
                </a:lnTo>
                <a:lnTo>
                  <a:pt x="182340" y="27065"/>
                </a:lnTo>
                <a:lnTo>
                  <a:pt x="181567" y="32331"/>
                </a:lnTo>
                <a:lnTo>
                  <a:pt x="179147" y="37746"/>
                </a:lnTo>
                <a:lnTo>
                  <a:pt x="175628" y="43262"/>
                </a:lnTo>
                <a:lnTo>
                  <a:pt x="171378" y="48844"/>
                </a:lnTo>
                <a:lnTo>
                  <a:pt x="167592" y="54470"/>
                </a:lnTo>
                <a:lnTo>
                  <a:pt x="164115" y="60125"/>
                </a:lnTo>
                <a:lnTo>
                  <a:pt x="160845" y="65801"/>
                </a:lnTo>
                <a:lnTo>
                  <a:pt x="156760" y="71490"/>
                </a:lnTo>
                <a:lnTo>
                  <a:pt x="152131" y="77188"/>
                </a:lnTo>
                <a:lnTo>
                  <a:pt x="147141" y="82891"/>
                </a:lnTo>
                <a:lnTo>
                  <a:pt x="141909" y="88598"/>
                </a:lnTo>
                <a:lnTo>
                  <a:pt x="131015" y="100019"/>
                </a:lnTo>
                <a:lnTo>
                  <a:pt x="125443" y="106684"/>
                </a:lnTo>
                <a:lnTo>
                  <a:pt x="119824" y="113985"/>
                </a:lnTo>
                <a:lnTo>
                  <a:pt x="114173" y="121710"/>
                </a:lnTo>
                <a:lnTo>
                  <a:pt x="108500" y="128765"/>
                </a:lnTo>
                <a:lnTo>
                  <a:pt x="102813" y="135373"/>
                </a:lnTo>
                <a:lnTo>
                  <a:pt x="97117" y="141684"/>
                </a:lnTo>
                <a:lnTo>
                  <a:pt x="91414" y="148748"/>
                </a:lnTo>
                <a:lnTo>
                  <a:pt x="85708" y="156315"/>
                </a:lnTo>
                <a:lnTo>
                  <a:pt x="79999" y="164218"/>
                </a:lnTo>
                <a:lnTo>
                  <a:pt x="74287" y="171391"/>
                </a:lnTo>
                <a:lnTo>
                  <a:pt x="68575" y="178078"/>
                </a:lnTo>
                <a:lnTo>
                  <a:pt x="62862" y="184441"/>
                </a:lnTo>
                <a:lnTo>
                  <a:pt x="58100" y="190588"/>
                </a:lnTo>
                <a:lnTo>
                  <a:pt x="53973" y="196591"/>
                </a:lnTo>
                <a:lnTo>
                  <a:pt x="50269" y="202498"/>
                </a:lnTo>
                <a:lnTo>
                  <a:pt x="45895" y="207389"/>
                </a:lnTo>
                <a:lnTo>
                  <a:pt x="41074" y="211601"/>
                </a:lnTo>
                <a:lnTo>
                  <a:pt x="35956" y="215363"/>
                </a:lnTo>
                <a:lnTo>
                  <a:pt x="31590" y="219775"/>
                </a:lnTo>
                <a:lnTo>
                  <a:pt x="27727" y="224622"/>
                </a:lnTo>
                <a:lnTo>
                  <a:pt x="24200" y="229758"/>
                </a:lnTo>
                <a:lnTo>
                  <a:pt x="20895" y="234134"/>
                </a:lnTo>
                <a:lnTo>
                  <a:pt x="17740" y="238005"/>
                </a:lnTo>
                <a:lnTo>
                  <a:pt x="11694" y="244844"/>
                </a:lnTo>
                <a:lnTo>
                  <a:pt x="1727" y="255363"/>
                </a:lnTo>
                <a:lnTo>
                  <a:pt x="1152" y="256919"/>
                </a:lnTo>
                <a:lnTo>
                  <a:pt x="768" y="258909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305800" cy="1295400"/>
          </a:xfrm>
        </p:spPr>
        <p:txBody>
          <a:bodyPr/>
          <a:lstStyle/>
          <a:p>
            <a:r>
              <a:rPr lang="en-US" sz="3600" b="1" dirty="0"/>
              <a:t>Theorem: </a:t>
            </a:r>
            <a:r>
              <a:rPr lang="en-US" sz="3600" dirty="0"/>
              <a:t>The base angles of an isosceles trapezoid are congruent</a:t>
            </a:r>
            <a:r>
              <a:rPr lang="en-US" sz="4000" dirty="0"/>
              <a:t>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would you show that angle A and angle B are congruent?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971800"/>
            <a:ext cx="4398963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SMARTPenAnnotation227"/>
          <p:cNvSpPr/>
          <p:nvPr/>
        </p:nvSpPr>
        <p:spPr>
          <a:xfrm>
            <a:off x="1692831" y="4578078"/>
            <a:ext cx="341709" cy="33927"/>
          </a:xfrm>
          <a:custGeom>
            <a:avLst/>
            <a:gdLst/>
            <a:ahLst/>
            <a:cxnLst/>
            <a:rect l="0" t="0" r="0" b="0"/>
            <a:pathLst>
              <a:path w="341709" h="33927">
                <a:moveTo>
                  <a:pt x="7381" y="33926"/>
                </a:moveTo>
                <a:lnTo>
                  <a:pt x="0" y="33926"/>
                </a:lnTo>
                <a:lnTo>
                  <a:pt x="40871" y="33926"/>
                </a:lnTo>
                <a:lnTo>
                  <a:pt x="45900" y="32974"/>
                </a:lnTo>
                <a:lnTo>
                  <a:pt x="51158" y="31387"/>
                </a:lnTo>
                <a:lnTo>
                  <a:pt x="56568" y="29376"/>
                </a:lnTo>
                <a:lnTo>
                  <a:pt x="62080" y="28035"/>
                </a:lnTo>
                <a:lnTo>
                  <a:pt x="67659" y="27142"/>
                </a:lnTo>
                <a:lnTo>
                  <a:pt x="73284" y="26545"/>
                </a:lnTo>
                <a:lnTo>
                  <a:pt x="79891" y="25196"/>
                </a:lnTo>
                <a:lnTo>
                  <a:pt x="87154" y="23344"/>
                </a:lnTo>
                <a:lnTo>
                  <a:pt x="94853" y="21156"/>
                </a:lnTo>
                <a:lnTo>
                  <a:pt x="101891" y="19698"/>
                </a:lnTo>
                <a:lnTo>
                  <a:pt x="108487" y="18726"/>
                </a:lnTo>
                <a:lnTo>
                  <a:pt x="114790" y="18078"/>
                </a:lnTo>
                <a:lnTo>
                  <a:pt x="121849" y="16693"/>
                </a:lnTo>
                <a:lnTo>
                  <a:pt x="129413" y="14818"/>
                </a:lnTo>
                <a:lnTo>
                  <a:pt x="137313" y="12615"/>
                </a:lnTo>
                <a:lnTo>
                  <a:pt x="145438" y="11146"/>
                </a:lnTo>
                <a:lnTo>
                  <a:pt x="153711" y="10167"/>
                </a:lnTo>
                <a:lnTo>
                  <a:pt x="162085" y="9514"/>
                </a:lnTo>
                <a:lnTo>
                  <a:pt x="170524" y="9079"/>
                </a:lnTo>
                <a:lnTo>
                  <a:pt x="187522" y="8596"/>
                </a:lnTo>
                <a:lnTo>
                  <a:pt x="195102" y="7514"/>
                </a:lnTo>
                <a:lnTo>
                  <a:pt x="202061" y="5841"/>
                </a:lnTo>
                <a:lnTo>
                  <a:pt x="208605" y="3773"/>
                </a:lnTo>
                <a:lnTo>
                  <a:pt x="214873" y="2394"/>
                </a:lnTo>
                <a:lnTo>
                  <a:pt x="220957" y="1475"/>
                </a:lnTo>
                <a:lnTo>
                  <a:pt x="226917" y="863"/>
                </a:lnTo>
                <a:lnTo>
                  <a:pt x="232796" y="454"/>
                </a:lnTo>
                <a:lnTo>
                  <a:pt x="238620" y="181"/>
                </a:lnTo>
                <a:lnTo>
                  <a:pt x="244408" y="0"/>
                </a:lnTo>
                <a:lnTo>
                  <a:pt x="250171" y="831"/>
                </a:lnTo>
                <a:lnTo>
                  <a:pt x="255919" y="2338"/>
                </a:lnTo>
                <a:lnTo>
                  <a:pt x="261655" y="4295"/>
                </a:lnTo>
                <a:lnTo>
                  <a:pt x="267385" y="5600"/>
                </a:lnTo>
                <a:lnTo>
                  <a:pt x="273109" y="6469"/>
                </a:lnTo>
                <a:lnTo>
                  <a:pt x="278831" y="7050"/>
                </a:lnTo>
                <a:lnTo>
                  <a:pt x="284550" y="7436"/>
                </a:lnTo>
                <a:lnTo>
                  <a:pt x="290268" y="7694"/>
                </a:lnTo>
                <a:lnTo>
                  <a:pt x="304877" y="8056"/>
                </a:lnTo>
                <a:lnTo>
                  <a:pt x="318347" y="8179"/>
                </a:lnTo>
                <a:lnTo>
                  <a:pt x="321371" y="9142"/>
                </a:lnTo>
                <a:lnTo>
                  <a:pt x="324340" y="10736"/>
                </a:lnTo>
                <a:lnTo>
                  <a:pt x="327272" y="12751"/>
                </a:lnTo>
                <a:lnTo>
                  <a:pt x="330180" y="14095"/>
                </a:lnTo>
                <a:lnTo>
                  <a:pt x="333070" y="14991"/>
                </a:lnTo>
                <a:lnTo>
                  <a:pt x="341708" y="167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28"/>
          <p:cNvSpPr/>
          <p:nvPr/>
        </p:nvSpPr>
        <p:spPr>
          <a:xfrm>
            <a:off x="1665923" y="4689157"/>
            <a:ext cx="291465" cy="25719"/>
          </a:xfrm>
          <a:custGeom>
            <a:avLst/>
            <a:gdLst/>
            <a:ahLst/>
            <a:cxnLst/>
            <a:rect l="0" t="0" r="0" b="0"/>
            <a:pathLst>
              <a:path w="291465" h="25719">
                <a:moveTo>
                  <a:pt x="8571" y="25718"/>
                </a:moveTo>
                <a:lnTo>
                  <a:pt x="4021" y="25718"/>
                </a:lnTo>
                <a:lnTo>
                  <a:pt x="2680" y="24765"/>
                </a:lnTo>
                <a:lnTo>
                  <a:pt x="1786" y="23178"/>
                </a:lnTo>
                <a:lnTo>
                  <a:pt x="8" y="17176"/>
                </a:lnTo>
                <a:lnTo>
                  <a:pt x="2" y="17154"/>
                </a:lnTo>
                <a:lnTo>
                  <a:pt x="0" y="21699"/>
                </a:lnTo>
                <a:lnTo>
                  <a:pt x="952" y="23038"/>
                </a:lnTo>
                <a:lnTo>
                  <a:pt x="2539" y="23931"/>
                </a:lnTo>
                <a:lnTo>
                  <a:pt x="8218" y="25613"/>
                </a:lnTo>
                <a:lnTo>
                  <a:pt x="17282" y="25711"/>
                </a:lnTo>
                <a:lnTo>
                  <a:pt x="54399" y="25718"/>
                </a:lnTo>
                <a:lnTo>
                  <a:pt x="58173" y="24765"/>
                </a:lnTo>
                <a:lnTo>
                  <a:pt x="62594" y="23178"/>
                </a:lnTo>
                <a:lnTo>
                  <a:pt x="67447" y="21167"/>
                </a:lnTo>
                <a:lnTo>
                  <a:pt x="71634" y="19826"/>
                </a:lnTo>
                <a:lnTo>
                  <a:pt x="75378" y="18932"/>
                </a:lnTo>
                <a:lnTo>
                  <a:pt x="78827" y="18337"/>
                </a:lnTo>
                <a:lnTo>
                  <a:pt x="87739" y="17675"/>
                </a:lnTo>
                <a:lnTo>
                  <a:pt x="92782" y="17498"/>
                </a:lnTo>
                <a:lnTo>
                  <a:pt x="98049" y="16428"/>
                </a:lnTo>
                <a:lnTo>
                  <a:pt x="103466" y="14762"/>
                </a:lnTo>
                <a:lnTo>
                  <a:pt x="108982" y="12699"/>
                </a:lnTo>
                <a:lnTo>
                  <a:pt x="114564" y="11324"/>
                </a:lnTo>
                <a:lnTo>
                  <a:pt x="120191" y="10406"/>
                </a:lnTo>
                <a:lnTo>
                  <a:pt x="125847" y="9795"/>
                </a:lnTo>
                <a:lnTo>
                  <a:pt x="131522" y="9388"/>
                </a:lnTo>
                <a:lnTo>
                  <a:pt x="137212" y="9116"/>
                </a:lnTo>
                <a:lnTo>
                  <a:pt x="148612" y="8814"/>
                </a:lnTo>
                <a:lnTo>
                  <a:pt x="160029" y="8680"/>
                </a:lnTo>
                <a:lnTo>
                  <a:pt x="165741" y="7691"/>
                </a:lnTo>
                <a:lnTo>
                  <a:pt x="171454" y="6080"/>
                </a:lnTo>
                <a:lnTo>
                  <a:pt x="177167" y="4053"/>
                </a:lnTo>
                <a:lnTo>
                  <a:pt x="182881" y="2703"/>
                </a:lnTo>
                <a:lnTo>
                  <a:pt x="188595" y="1802"/>
                </a:lnTo>
                <a:lnTo>
                  <a:pt x="194310" y="1202"/>
                </a:lnTo>
                <a:lnTo>
                  <a:pt x="200025" y="801"/>
                </a:lnTo>
                <a:lnTo>
                  <a:pt x="205739" y="534"/>
                </a:lnTo>
                <a:lnTo>
                  <a:pt x="217169" y="238"/>
                </a:lnTo>
                <a:lnTo>
                  <a:pt x="286864" y="0"/>
                </a:lnTo>
                <a:lnTo>
                  <a:pt x="285292" y="0"/>
                </a:lnTo>
                <a:lnTo>
                  <a:pt x="285444" y="953"/>
                </a:lnTo>
                <a:lnTo>
                  <a:pt x="286499" y="2540"/>
                </a:lnTo>
                <a:lnTo>
                  <a:pt x="291464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29"/>
          <p:cNvSpPr/>
          <p:nvPr/>
        </p:nvSpPr>
        <p:spPr>
          <a:xfrm>
            <a:off x="3517582" y="4389120"/>
            <a:ext cx="385764" cy="85726"/>
          </a:xfrm>
          <a:custGeom>
            <a:avLst/>
            <a:gdLst/>
            <a:ahLst/>
            <a:cxnLst/>
            <a:rect l="0" t="0" r="0" b="0"/>
            <a:pathLst>
              <a:path w="385764" h="85726">
                <a:moveTo>
                  <a:pt x="385763" y="0"/>
                </a:moveTo>
                <a:lnTo>
                  <a:pt x="344051" y="0"/>
                </a:lnTo>
                <a:lnTo>
                  <a:pt x="339857" y="952"/>
                </a:lnTo>
                <a:lnTo>
                  <a:pt x="336109" y="2540"/>
                </a:lnTo>
                <a:lnTo>
                  <a:pt x="332658" y="4550"/>
                </a:lnTo>
                <a:lnTo>
                  <a:pt x="323743" y="6785"/>
                </a:lnTo>
                <a:lnTo>
                  <a:pt x="314383" y="7778"/>
                </a:lnTo>
                <a:lnTo>
                  <a:pt x="302806" y="8337"/>
                </a:lnTo>
                <a:lnTo>
                  <a:pt x="293013" y="8467"/>
                </a:lnTo>
                <a:lnTo>
                  <a:pt x="282311" y="11066"/>
                </a:lnTo>
                <a:lnTo>
                  <a:pt x="276789" y="13092"/>
                </a:lnTo>
                <a:lnTo>
                  <a:pt x="268115" y="15344"/>
                </a:lnTo>
                <a:lnTo>
                  <a:pt x="260132" y="17296"/>
                </a:lnTo>
                <a:lnTo>
                  <a:pt x="255336" y="19151"/>
                </a:lnTo>
                <a:lnTo>
                  <a:pt x="250234" y="21340"/>
                </a:lnTo>
                <a:lnTo>
                  <a:pt x="242026" y="23772"/>
                </a:lnTo>
                <a:lnTo>
                  <a:pt x="234249" y="25805"/>
                </a:lnTo>
                <a:lnTo>
                  <a:pt x="229509" y="27681"/>
                </a:lnTo>
                <a:lnTo>
                  <a:pt x="224443" y="29883"/>
                </a:lnTo>
                <a:lnTo>
                  <a:pt x="216275" y="32332"/>
                </a:lnTo>
                <a:lnTo>
                  <a:pt x="206322" y="33709"/>
                </a:lnTo>
                <a:lnTo>
                  <a:pt x="203270" y="33903"/>
                </a:lnTo>
                <a:lnTo>
                  <a:pt x="199331" y="34984"/>
                </a:lnTo>
                <a:lnTo>
                  <a:pt x="194800" y="36658"/>
                </a:lnTo>
                <a:lnTo>
                  <a:pt x="189874" y="38726"/>
                </a:lnTo>
                <a:lnTo>
                  <a:pt x="181861" y="41024"/>
                </a:lnTo>
                <a:lnTo>
                  <a:pt x="174172" y="42998"/>
                </a:lnTo>
                <a:lnTo>
                  <a:pt x="169455" y="44858"/>
                </a:lnTo>
                <a:lnTo>
                  <a:pt x="164405" y="47050"/>
                </a:lnTo>
                <a:lnTo>
                  <a:pt x="156254" y="49486"/>
                </a:lnTo>
                <a:lnTo>
                  <a:pt x="148503" y="50569"/>
                </a:lnTo>
                <a:lnTo>
                  <a:pt x="138709" y="51050"/>
                </a:lnTo>
                <a:lnTo>
                  <a:pt x="134383" y="52131"/>
                </a:lnTo>
                <a:lnTo>
                  <a:pt x="130546" y="53804"/>
                </a:lnTo>
                <a:lnTo>
                  <a:pt x="127036" y="55871"/>
                </a:lnTo>
                <a:lnTo>
                  <a:pt x="120595" y="58169"/>
                </a:lnTo>
                <a:lnTo>
                  <a:pt x="108700" y="59644"/>
                </a:lnTo>
                <a:lnTo>
                  <a:pt x="105804" y="60718"/>
                </a:lnTo>
                <a:lnTo>
                  <a:pt x="102921" y="62386"/>
                </a:lnTo>
                <a:lnTo>
                  <a:pt x="100047" y="64450"/>
                </a:lnTo>
                <a:lnTo>
                  <a:pt x="91773" y="66745"/>
                </a:lnTo>
                <a:lnTo>
                  <a:pt x="86899" y="67356"/>
                </a:lnTo>
                <a:lnTo>
                  <a:pt x="82698" y="68717"/>
                </a:lnTo>
                <a:lnTo>
                  <a:pt x="78944" y="70576"/>
                </a:lnTo>
                <a:lnTo>
                  <a:pt x="75490" y="72768"/>
                </a:lnTo>
                <a:lnTo>
                  <a:pt x="69111" y="75204"/>
                </a:lnTo>
                <a:lnTo>
                  <a:pt x="57625" y="76575"/>
                </a:lnTo>
                <a:lnTo>
                  <a:pt x="52704" y="76767"/>
                </a:lnTo>
                <a:lnTo>
                  <a:pt x="48471" y="77848"/>
                </a:lnTo>
                <a:lnTo>
                  <a:pt x="44696" y="79521"/>
                </a:lnTo>
                <a:lnTo>
                  <a:pt x="41227" y="81589"/>
                </a:lnTo>
                <a:lnTo>
                  <a:pt x="34834" y="83886"/>
                </a:lnTo>
                <a:lnTo>
                  <a:pt x="22967" y="85361"/>
                </a:lnTo>
                <a:lnTo>
                  <a:pt x="11451" y="85653"/>
                </a:lnTo>
                <a:lnTo>
                  <a:pt x="0" y="857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30"/>
          <p:cNvSpPr/>
          <p:nvPr/>
        </p:nvSpPr>
        <p:spPr>
          <a:xfrm>
            <a:off x="3551872" y="4500562"/>
            <a:ext cx="342901" cy="137161"/>
          </a:xfrm>
          <a:custGeom>
            <a:avLst/>
            <a:gdLst/>
            <a:ahLst/>
            <a:cxnLst/>
            <a:rect l="0" t="0" r="0" b="0"/>
            <a:pathLst>
              <a:path w="342901" h="137161">
                <a:moveTo>
                  <a:pt x="342900" y="0"/>
                </a:moveTo>
                <a:lnTo>
                  <a:pt x="297145" y="0"/>
                </a:lnTo>
                <a:lnTo>
                  <a:pt x="294299" y="953"/>
                </a:lnTo>
                <a:lnTo>
                  <a:pt x="288597" y="4551"/>
                </a:lnTo>
                <a:lnTo>
                  <a:pt x="282888" y="6785"/>
                </a:lnTo>
                <a:lnTo>
                  <a:pt x="276223" y="8730"/>
                </a:lnTo>
                <a:lnTo>
                  <a:pt x="266911" y="12771"/>
                </a:lnTo>
                <a:lnTo>
                  <a:pt x="258962" y="15201"/>
                </a:lnTo>
                <a:lnTo>
                  <a:pt x="251302" y="17233"/>
                </a:lnTo>
                <a:lnTo>
                  <a:pt x="241547" y="21312"/>
                </a:lnTo>
                <a:lnTo>
                  <a:pt x="230862" y="26300"/>
                </a:lnTo>
                <a:lnTo>
                  <a:pt x="225345" y="28963"/>
                </a:lnTo>
                <a:lnTo>
                  <a:pt x="220715" y="31691"/>
                </a:lnTo>
                <a:lnTo>
                  <a:pt x="216676" y="34463"/>
                </a:lnTo>
                <a:lnTo>
                  <a:pt x="213031" y="37262"/>
                </a:lnTo>
                <a:lnTo>
                  <a:pt x="208696" y="40082"/>
                </a:lnTo>
                <a:lnTo>
                  <a:pt x="203900" y="42914"/>
                </a:lnTo>
                <a:lnTo>
                  <a:pt x="198799" y="45755"/>
                </a:lnTo>
                <a:lnTo>
                  <a:pt x="188050" y="51450"/>
                </a:lnTo>
                <a:lnTo>
                  <a:pt x="182517" y="54303"/>
                </a:lnTo>
                <a:lnTo>
                  <a:pt x="176923" y="56204"/>
                </a:lnTo>
                <a:lnTo>
                  <a:pt x="171288" y="57472"/>
                </a:lnTo>
                <a:lnTo>
                  <a:pt x="165627" y="58318"/>
                </a:lnTo>
                <a:lnTo>
                  <a:pt x="156797" y="61797"/>
                </a:lnTo>
                <a:lnTo>
                  <a:pt x="153109" y="64058"/>
                </a:lnTo>
                <a:lnTo>
                  <a:pt x="147793" y="66518"/>
                </a:lnTo>
                <a:lnTo>
                  <a:pt x="141391" y="69110"/>
                </a:lnTo>
                <a:lnTo>
                  <a:pt x="134265" y="71791"/>
                </a:lnTo>
                <a:lnTo>
                  <a:pt x="127611" y="74531"/>
                </a:lnTo>
                <a:lnTo>
                  <a:pt x="121268" y="77310"/>
                </a:lnTo>
                <a:lnTo>
                  <a:pt x="115135" y="80115"/>
                </a:lnTo>
                <a:lnTo>
                  <a:pt x="109142" y="83890"/>
                </a:lnTo>
                <a:lnTo>
                  <a:pt x="103242" y="88312"/>
                </a:lnTo>
                <a:lnTo>
                  <a:pt x="97403" y="93165"/>
                </a:lnTo>
                <a:lnTo>
                  <a:pt x="91605" y="97352"/>
                </a:lnTo>
                <a:lnTo>
                  <a:pt x="85835" y="101097"/>
                </a:lnTo>
                <a:lnTo>
                  <a:pt x="80084" y="104546"/>
                </a:lnTo>
                <a:lnTo>
                  <a:pt x="74344" y="107797"/>
                </a:lnTo>
                <a:lnTo>
                  <a:pt x="62887" y="113950"/>
                </a:lnTo>
                <a:lnTo>
                  <a:pt x="57164" y="115972"/>
                </a:lnTo>
                <a:lnTo>
                  <a:pt x="51445" y="117320"/>
                </a:lnTo>
                <a:lnTo>
                  <a:pt x="45727" y="118218"/>
                </a:lnTo>
                <a:lnTo>
                  <a:pt x="36833" y="121757"/>
                </a:lnTo>
                <a:lnTo>
                  <a:pt x="29705" y="125551"/>
                </a:lnTo>
                <a:lnTo>
                  <a:pt x="20337" y="128641"/>
                </a:lnTo>
                <a:lnTo>
                  <a:pt x="14436" y="132739"/>
                </a:lnTo>
                <a:lnTo>
                  <a:pt x="8639" y="135195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31"/>
          <p:cNvSpPr/>
          <p:nvPr/>
        </p:nvSpPr>
        <p:spPr>
          <a:xfrm>
            <a:off x="1237307" y="5357812"/>
            <a:ext cx="59998" cy="240031"/>
          </a:xfrm>
          <a:custGeom>
            <a:avLst/>
            <a:gdLst/>
            <a:ahLst/>
            <a:cxnLst/>
            <a:rect l="0" t="0" r="0" b="0"/>
            <a:pathLst>
              <a:path w="59998" h="240031">
                <a:moveTo>
                  <a:pt x="59997" y="0"/>
                </a:moveTo>
                <a:lnTo>
                  <a:pt x="44075" y="0"/>
                </a:lnTo>
                <a:lnTo>
                  <a:pt x="42715" y="953"/>
                </a:lnTo>
                <a:lnTo>
                  <a:pt x="40856" y="2540"/>
                </a:lnTo>
                <a:lnTo>
                  <a:pt x="38664" y="4551"/>
                </a:lnTo>
                <a:lnTo>
                  <a:pt x="37202" y="6844"/>
                </a:lnTo>
                <a:lnTo>
                  <a:pt x="35579" y="11932"/>
                </a:lnTo>
                <a:lnTo>
                  <a:pt x="34193" y="14622"/>
                </a:lnTo>
                <a:lnTo>
                  <a:pt x="32317" y="17368"/>
                </a:lnTo>
                <a:lnTo>
                  <a:pt x="30114" y="20151"/>
                </a:lnTo>
                <a:lnTo>
                  <a:pt x="27693" y="22007"/>
                </a:lnTo>
                <a:lnTo>
                  <a:pt x="25126" y="23244"/>
                </a:lnTo>
                <a:lnTo>
                  <a:pt x="22462" y="24068"/>
                </a:lnTo>
                <a:lnTo>
                  <a:pt x="20686" y="26523"/>
                </a:lnTo>
                <a:lnTo>
                  <a:pt x="19503" y="30064"/>
                </a:lnTo>
                <a:lnTo>
                  <a:pt x="18714" y="34331"/>
                </a:lnTo>
                <a:lnTo>
                  <a:pt x="17235" y="38128"/>
                </a:lnTo>
                <a:lnTo>
                  <a:pt x="15297" y="41611"/>
                </a:lnTo>
                <a:lnTo>
                  <a:pt x="13052" y="44885"/>
                </a:lnTo>
                <a:lnTo>
                  <a:pt x="11555" y="48021"/>
                </a:lnTo>
                <a:lnTo>
                  <a:pt x="9893" y="54046"/>
                </a:lnTo>
                <a:lnTo>
                  <a:pt x="8497" y="56985"/>
                </a:lnTo>
                <a:lnTo>
                  <a:pt x="6614" y="59898"/>
                </a:lnTo>
                <a:lnTo>
                  <a:pt x="4406" y="62792"/>
                </a:lnTo>
                <a:lnTo>
                  <a:pt x="2934" y="66627"/>
                </a:lnTo>
                <a:lnTo>
                  <a:pt x="1953" y="71088"/>
                </a:lnTo>
                <a:lnTo>
                  <a:pt x="1298" y="75966"/>
                </a:lnTo>
                <a:lnTo>
                  <a:pt x="862" y="80172"/>
                </a:lnTo>
                <a:lnTo>
                  <a:pt x="378" y="87385"/>
                </a:lnTo>
                <a:lnTo>
                  <a:pt x="162" y="96305"/>
                </a:lnTo>
                <a:lnTo>
                  <a:pt x="0" y="129870"/>
                </a:lnTo>
                <a:lnTo>
                  <a:pt x="949" y="133252"/>
                </a:lnTo>
                <a:lnTo>
                  <a:pt x="2534" y="136460"/>
                </a:lnTo>
                <a:lnTo>
                  <a:pt x="4544" y="139551"/>
                </a:lnTo>
                <a:lnTo>
                  <a:pt x="5883" y="143516"/>
                </a:lnTo>
                <a:lnTo>
                  <a:pt x="6776" y="148065"/>
                </a:lnTo>
                <a:lnTo>
                  <a:pt x="7372" y="153003"/>
                </a:lnTo>
                <a:lnTo>
                  <a:pt x="7769" y="157247"/>
                </a:lnTo>
                <a:lnTo>
                  <a:pt x="8210" y="164503"/>
                </a:lnTo>
                <a:lnTo>
                  <a:pt x="8406" y="173443"/>
                </a:lnTo>
                <a:lnTo>
                  <a:pt x="8562" y="24003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32"/>
          <p:cNvSpPr/>
          <p:nvPr/>
        </p:nvSpPr>
        <p:spPr>
          <a:xfrm>
            <a:off x="1315642" y="5349240"/>
            <a:ext cx="33098" cy="257166"/>
          </a:xfrm>
          <a:custGeom>
            <a:avLst/>
            <a:gdLst/>
            <a:ahLst/>
            <a:cxnLst/>
            <a:rect l="0" t="0" r="0" b="0"/>
            <a:pathLst>
              <a:path w="33098" h="257166">
                <a:moveTo>
                  <a:pt x="15952" y="0"/>
                </a:moveTo>
                <a:lnTo>
                  <a:pt x="23333" y="0"/>
                </a:lnTo>
                <a:lnTo>
                  <a:pt x="23731" y="952"/>
                </a:lnTo>
                <a:lnTo>
                  <a:pt x="24455" y="8730"/>
                </a:lnTo>
                <a:lnTo>
                  <a:pt x="24525" y="100130"/>
                </a:lnTo>
                <a:lnTo>
                  <a:pt x="23572" y="105806"/>
                </a:lnTo>
                <a:lnTo>
                  <a:pt x="21985" y="111495"/>
                </a:lnTo>
                <a:lnTo>
                  <a:pt x="19974" y="117193"/>
                </a:lnTo>
                <a:lnTo>
                  <a:pt x="18633" y="122896"/>
                </a:lnTo>
                <a:lnTo>
                  <a:pt x="17740" y="128603"/>
                </a:lnTo>
                <a:lnTo>
                  <a:pt x="17144" y="134313"/>
                </a:lnTo>
                <a:lnTo>
                  <a:pt x="16747" y="140024"/>
                </a:lnTo>
                <a:lnTo>
                  <a:pt x="16482" y="145737"/>
                </a:lnTo>
                <a:lnTo>
                  <a:pt x="16305" y="151450"/>
                </a:lnTo>
                <a:lnTo>
                  <a:pt x="15235" y="156212"/>
                </a:lnTo>
                <a:lnTo>
                  <a:pt x="13569" y="160338"/>
                </a:lnTo>
                <a:lnTo>
                  <a:pt x="11506" y="164042"/>
                </a:lnTo>
                <a:lnTo>
                  <a:pt x="10131" y="168417"/>
                </a:lnTo>
                <a:lnTo>
                  <a:pt x="9214" y="173238"/>
                </a:lnTo>
                <a:lnTo>
                  <a:pt x="8602" y="178357"/>
                </a:lnTo>
                <a:lnTo>
                  <a:pt x="8195" y="183674"/>
                </a:lnTo>
                <a:lnTo>
                  <a:pt x="7923" y="189125"/>
                </a:lnTo>
                <a:lnTo>
                  <a:pt x="7541" y="203357"/>
                </a:lnTo>
                <a:lnTo>
                  <a:pt x="7389" y="225603"/>
                </a:lnTo>
                <a:lnTo>
                  <a:pt x="6434" y="228507"/>
                </a:lnTo>
                <a:lnTo>
                  <a:pt x="4844" y="231395"/>
                </a:lnTo>
                <a:lnTo>
                  <a:pt x="2832" y="234274"/>
                </a:lnTo>
                <a:lnTo>
                  <a:pt x="1490" y="237144"/>
                </a:lnTo>
                <a:lnTo>
                  <a:pt x="596" y="240011"/>
                </a:lnTo>
                <a:lnTo>
                  <a:pt x="0" y="242875"/>
                </a:lnTo>
                <a:lnTo>
                  <a:pt x="555" y="244784"/>
                </a:lnTo>
                <a:lnTo>
                  <a:pt x="1877" y="246057"/>
                </a:lnTo>
                <a:lnTo>
                  <a:pt x="6293" y="248099"/>
                </a:lnTo>
                <a:lnTo>
                  <a:pt x="6655" y="249219"/>
                </a:lnTo>
                <a:lnTo>
                  <a:pt x="7058" y="253004"/>
                </a:lnTo>
                <a:lnTo>
                  <a:pt x="8118" y="254394"/>
                </a:lnTo>
                <a:lnTo>
                  <a:pt x="9777" y="255321"/>
                </a:lnTo>
                <a:lnTo>
                  <a:pt x="14732" y="256808"/>
                </a:lnTo>
                <a:lnTo>
                  <a:pt x="16092" y="256931"/>
                </a:lnTo>
                <a:lnTo>
                  <a:pt x="17950" y="257012"/>
                </a:lnTo>
                <a:lnTo>
                  <a:pt x="24140" y="257165"/>
                </a:lnTo>
                <a:lnTo>
                  <a:pt x="25221" y="256215"/>
                </a:lnTo>
                <a:lnTo>
                  <a:pt x="33097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33"/>
          <p:cNvSpPr/>
          <p:nvPr/>
        </p:nvSpPr>
        <p:spPr>
          <a:xfrm>
            <a:off x="1443037" y="5366385"/>
            <a:ext cx="17146" cy="248603"/>
          </a:xfrm>
          <a:custGeom>
            <a:avLst/>
            <a:gdLst/>
            <a:ahLst/>
            <a:cxnLst/>
            <a:rect l="0" t="0" r="0" b="0"/>
            <a:pathLst>
              <a:path w="17146" h="248603">
                <a:moveTo>
                  <a:pt x="0" y="0"/>
                </a:moveTo>
                <a:lnTo>
                  <a:pt x="0" y="20400"/>
                </a:lnTo>
                <a:lnTo>
                  <a:pt x="952" y="23125"/>
                </a:lnTo>
                <a:lnTo>
                  <a:pt x="2540" y="25894"/>
                </a:lnTo>
                <a:lnTo>
                  <a:pt x="4551" y="28693"/>
                </a:lnTo>
                <a:lnTo>
                  <a:pt x="5891" y="31511"/>
                </a:lnTo>
                <a:lnTo>
                  <a:pt x="6785" y="34342"/>
                </a:lnTo>
                <a:lnTo>
                  <a:pt x="7381" y="37182"/>
                </a:lnTo>
                <a:lnTo>
                  <a:pt x="7778" y="40028"/>
                </a:lnTo>
                <a:lnTo>
                  <a:pt x="8219" y="45730"/>
                </a:lnTo>
                <a:lnTo>
                  <a:pt x="9289" y="49537"/>
                </a:lnTo>
                <a:lnTo>
                  <a:pt x="10955" y="53979"/>
                </a:lnTo>
                <a:lnTo>
                  <a:pt x="13019" y="58846"/>
                </a:lnTo>
                <a:lnTo>
                  <a:pt x="14394" y="63995"/>
                </a:lnTo>
                <a:lnTo>
                  <a:pt x="15311" y="69333"/>
                </a:lnTo>
                <a:lnTo>
                  <a:pt x="15922" y="74797"/>
                </a:lnTo>
                <a:lnTo>
                  <a:pt x="16330" y="79392"/>
                </a:lnTo>
                <a:lnTo>
                  <a:pt x="16783" y="87038"/>
                </a:lnTo>
                <a:lnTo>
                  <a:pt x="16984" y="96151"/>
                </a:lnTo>
                <a:lnTo>
                  <a:pt x="17145" y="238796"/>
                </a:lnTo>
                <a:lnTo>
                  <a:pt x="16192" y="240160"/>
                </a:lnTo>
                <a:lnTo>
                  <a:pt x="14605" y="242021"/>
                </a:lnTo>
                <a:lnTo>
                  <a:pt x="8572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34"/>
          <p:cNvSpPr/>
          <p:nvPr/>
        </p:nvSpPr>
        <p:spPr>
          <a:xfrm>
            <a:off x="4040504" y="5323522"/>
            <a:ext cx="8574" cy="222886"/>
          </a:xfrm>
          <a:custGeom>
            <a:avLst/>
            <a:gdLst/>
            <a:ahLst/>
            <a:cxnLst/>
            <a:rect l="0" t="0" r="0" b="0"/>
            <a:pathLst>
              <a:path w="8574" h="222886">
                <a:moveTo>
                  <a:pt x="8573" y="0"/>
                </a:moveTo>
                <a:lnTo>
                  <a:pt x="8573" y="4551"/>
                </a:lnTo>
                <a:lnTo>
                  <a:pt x="7621" y="5892"/>
                </a:lnTo>
                <a:lnTo>
                  <a:pt x="6033" y="6785"/>
                </a:lnTo>
                <a:lnTo>
                  <a:pt x="4023" y="7381"/>
                </a:lnTo>
                <a:lnTo>
                  <a:pt x="2682" y="8731"/>
                </a:lnTo>
                <a:lnTo>
                  <a:pt x="1788" y="10583"/>
                </a:lnTo>
                <a:lnTo>
                  <a:pt x="1192" y="12770"/>
                </a:lnTo>
                <a:lnTo>
                  <a:pt x="795" y="15181"/>
                </a:lnTo>
                <a:lnTo>
                  <a:pt x="530" y="17741"/>
                </a:lnTo>
                <a:lnTo>
                  <a:pt x="354" y="20400"/>
                </a:lnTo>
                <a:lnTo>
                  <a:pt x="157" y="25894"/>
                </a:lnTo>
                <a:lnTo>
                  <a:pt x="47" y="36882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35"/>
          <p:cNvSpPr/>
          <p:nvPr/>
        </p:nvSpPr>
        <p:spPr>
          <a:xfrm>
            <a:off x="4117657" y="5332097"/>
            <a:ext cx="25719" cy="240029"/>
          </a:xfrm>
          <a:custGeom>
            <a:avLst/>
            <a:gdLst/>
            <a:ahLst/>
            <a:cxnLst/>
            <a:rect l="0" t="0" r="0" b="0"/>
            <a:pathLst>
              <a:path w="25719" h="240029">
                <a:moveTo>
                  <a:pt x="0" y="8570"/>
                </a:moveTo>
                <a:lnTo>
                  <a:pt x="0" y="351"/>
                </a:lnTo>
                <a:lnTo>
                  <a:pt x="953" y="233"/>
                </a:lnTo>
                <a:lnTo>
                  <a:pt x="2540" y="155"/>
                </a:lnTo>
                <a:lnTo>
                  <a:pt x="8219" y="7"/>
                </a:lnTo>
                <a:lnTo>
                  <a:pt x="13019" y="0"/>
                </a:lnTo>
                <a:lnTo>
                  <a:pt x="14395" y="952"/>
                </a:lnTo>
                <a:lnTo>
                  <a:pt x="15311" y="2539"/>
                </a:lnTo>
                <a:lnTo>
                  <a:pt x="15922" y="4549"/>
                </a:lnTo>
                <a:lnTo>
                  <a:pt x="17283" y="5889"/>
                </a:lnTo>
                <a:lnTo>
                  <a:pt x="19142" y="6783"/>
                </a:lnTo>
                <a:lnTo>
                  <a:pt x="21333" y="7379"/>
                </a:lnTo>
                <a:lnTo>
                  <a:pt x="22795" y="8728"/>
                </a:lnTo>
                <a:lnTo>
                  <a:pt x="23769" y="10581"/>
                </a:lnTo>
                <a:lnTo>
                  <a:pt x="24419" y="12768"/>
                </a:lnTo>
                <a:lnTo>
                  <a:pt x="25140" y="17738"/>
                </a:lnTo>
                <a:lnTo>
                  <a:pt x="25461" y="23123"/>
                </a:lnTo>
                <a:lnTo>
                  <a:pt x="25604" y="28691"/>
                </a:lnTo>
                <a:lnTo>
                  <a:pt x="25718" y="24002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36"/>
          <p:cNvSpPr/>
          <p:nvPr/>
        </p:nvSpPr>
        <p:spPr>
          <a:xfrm>
            <a:off x="4237672" y="5332199"/>
            <a:ext cx="17146" cy="325652"/>
          </a:xfrm>
          <a:custGeom>
            <a:avLst/>
            <a:gdLst/>
            <a:ahLst/>
            <a:cxnLst/>
            <a:rect l="0" t="0" r="0" b="0"/>
            <a:pathLst>
              <a:path w="17146" h="325652">
                <a:moveTo>
                  <a:pt x="0" y="8468"/>
                </a:moveTo>
                <a:lnTo>
                  <a:pt x="0" y="0"/>
                </a:lnTo>
                <a:lnTo>
                  <a:pt x="0" y="8118"/>
                </a:lnTo>
                <a:lnTo>
                  <a:pt x="953" y="9187"/>
                </a:lnTo>
                <a:lnTo>
                  <a:pt x="4551" y="12915"/>
                </a:lnTo>
                <a:lnTo>
                  <a:pt x="5891" y="15243"/>
                </a:lnTo>
                <a:lnTo>
                  <a:pt x="6785" y="17747"/>
                </a:lnTo>
                <a:lnTo>
                  <a:pt x="7381" y="20370"/>
                </a:lnTo>
                <a:lnTo>
                  <a:pt x="8730" y="23070"/>
                </a:lnTo>
                <a:lnTo>
                  <a:pt x="10583" y="25822"/>
                </a:lnTo>
                <a:lnTo>
                  <a:pt x="12770" y="28610"/>
                </a:lnTo>
                <a:lnTo>
                  <a:pt x="13276" y="32374"/>
                </a:lnTo>
                <a:lnTo>
                  <a:pt x="12661" y="36788"/>
                </a:lnTo>
                <a:lnTo>
                  <a:pt x="11298" y="41635"/>
                </a:lnTo>
                <a:lnTo>
                  <a:pt x="11342" y="46772"/>
                </a:lnTo>
                <a:lnTo>
                  <a:pt x="12324" y="52102"/>
                </a:lnTo>
                <a:lnTo>
                  <a:pt x="13931" y="57559"/>
                </a:lnTo>
                <a:lnTo>
                  <a:pt x="15002" y="63103"/>
                </a:lnTo>
                <a:lnTo>
                  <a:pt x="15717" y="68704"/>
                </a:lnTo>
                <a:lnTo>
                  <a:pt x="16193" y="74343"/>
                </a:lnTo>
                <a:lnTo>
                  <a:pt x="16510" y="80007"/>
                </a:lnTo>
                <a:lnTo>
                  <a:pt x="16863" y="91381"/>
                </a:lnTo>
                <a:lnTo>
                  <a:pt x="17145" y="206002"/>
                </a:lnTo>
                <a:lnTo>
                  <a:pt x="17145" y="252552"/>
                </a:lnTo>
                <a:lnTo>
                  <a:pt x="16193" y="258821"/>
                </a:lnTo>
                <a:lnTo>
                  <a:pt x="14605" y="264905"/>
                </a:lnTo>
                <a:lnTo>
                  <a:pt x="12594" y="270866"/>
                </a:lnTo>
                <a:lnTo>
                  <a:pt x="11253" y="276745"/>
                </a:lnTo>
                <a:lnTo>
                  <a:pt x="10360" y="282569"/>
                </a:lnTo>
                <a:lnTo>
                  <a:pt x="9764" y="288357"/>
                </a:lnTo>
                <a:lnTo>
                  <a:pt x="9367" y="293168"/>
                </a:lnTo>
                <a:lnTo>
                  <a:pt x="8926" y="301054"/>
                </a:lnTo>
                <a:lnTo>
                  <a:pt x="8677" y="310849"/>
                </a:lnTo>
                <a:lnTo>
                  <a:pt x="8573" y="32565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37"/>
          <p:cNvSpPr/>
          <p:nvPr/>
        </p:nvSpPr>
        <p:spPr>
          <a:xfrm>
            <a:off x="1194434" y="5246379"/>
            <a:ext cx="145619" cy="188587"/>
          </a:xfrm>
          <a:custGeom>
            <a:avLst/>
            <a:gdLst/>
            <a:ahLst/>
            <a:cxnLst/>
            <a:rect l="0" t="0" r="0" b="0"/>
            <a:pathLst>
              <a:path w="145619" h="188587">
                <a:moveTo>
                  <a:pt x="0" y="8563"/>
                </a:moveTo>
                <a:lnTo>
                  <a:pt x="15601" y="8563"/>
                </a:lnTo>
                <a:lnTo>
                  <a:pt x="18999" y="6024"/>
                </a:lnTo>
                <a:lnTo>
                  <a:pt x="21239" y="4012"/>
                </a:lnTo>
                <a:lnTo>
                  <a:pt x="23684" y="2671"/>
                </a:lnTo>
                <a:lnTo>
                  <a:pt x="26267" y="1778"/>
                </a:lnTo>
                <a:lnTo>
                  <a:pt x="28942" y="1182"/>
                </a:lnTo>
                <a:lnTo>
                  <a:pt x="31677" y="785"/>
                </a:lnTo>
                <a:lnTo>
                  <a:pt x="34453" y="520"/>
                </a:lnTo>
                <a:lnTo>
                  <a:pt x="37256" y="344"/>
                </a:lnTo>
                <a:lnTo>
                  <a:pt x="42911" y="148"/>
                </a:lnTo>
                <a:lnTo>
                  <a:pt x="54302" y="22"/>
                </a:lnTo>
                <a:lnTo>
                  <a:pt x="62868" y="0"/>
                </a:lnTo>
                <a:lnTo>
                  <a:pt x="65725" y="949"/>
                </a:lnTo>
                <a:lnTo>
                  <a:pt x="68582" y="2535"/>
                </a:lnTo>
                <a:lnTo>
                  <a:pt x="75460" y="7372"/>
                </a:lnTo>
                <a:lnTo>
                  <a:pt x="78940" y="8034"/>
                </a:lnTo>
                <a:lnTo>
                  <a:pt x="81202" y="8211"/>
                </a:lnTo>
                <a:lnTo>
                  <a:pt x="83662" y="9280"/>
                </a:lnTo>
                <a:lnTo>
                  <a:pt x="86255" y="10946"/>
                </a:lnTo>
                <a:lnTo>
                  <a:pt x="88936" y="13010"/>
                </a:lnTo>
                <a:lnTo>
                  <a:pt x="92628" y="14385"/>
                </a:lnTo>
                <a:lnTo>
                  <a:pt x="96995" y="15302"/>
                </a:lnTo>
                <a:lnTo>
                  <a:pt x="101811" y="15913"/>
                </a:lnTo>
                <a:lnTo>
                  <a:pt x="105974" y="17273"/>
                </a:lnTo>
                <a:lnTo>
                  <a:pt x="109702" y="19132"/>
                </a:lnTo>
                <a:lnTo>
                  <a:pt x="117978" y="24410"/>
                </a:lnTo>
                <a:lnTo>
                  <a:pt x="121650" y="27671"/>
                </a:lnTo>
                <a:lnTo>
                  <a:pt x="123963" y="29874"/>
                </a:lnTo>
                <a:lnTo>
                  <a:pt x="125504" y="32296"/>
                </a:lnTo>
                <a:lnTo>
                  <a:pt x="127218" y="37525"/>
                </a:lnTo>
                <a:lnTo>
                  <a:pt x="128627" y="39301"/>
                </a:lnTo>
                <a:lnTo>
                  <a:pt x="130519" y="40485"/>
                </a:lnTo>
                <a:lnTo>
                  <a:pt x="132733" y="41274"/>
                </a:lnTo>
                <a:lnTo>
                  <a:pt x="134209" y="43706"/>
                </a:lnTo>
                <a:lnTo>
                  <a:pt x="135193" y="47231"/>
                </a:lnTo>
                <a:lnTo>
                  <a:pt x="135849" y="51487"/>
                </a:lnTo>
                <a:lnTo>
                  <a:pt x="137238" y="55276"/>
                </a:lnTo>
                <a:lnTo>
                  <a:pt x="139117" y="58756"/>
                </a:lnTo>
                <a:lnTo>
                  <a:pt x="141322" y="62027"/>
                </a:lnTo>
                <a:lnTo>
                  <a:pt x="142793" y="65161"/>
                </a:lnTo>
                <a:lnTo>
                  <a:pt x="143773" y="68202"/>
                </a:lnTo>
                <a:lnTo>
                  <a:pt x="144426" y="71182"/>
                </a:lnTo>
                <a:lnTo>
                  <a:pt x="144862" y="75074"/>
                </a:lnTo>
                <a:lnTo>
                  <a:pt x="145152" y="79574"/>
                </a:lnTo>
                <a:lnTo>
                  <a:pt x="145475" y="88701"/>
                </a:lnTo>
                <a:lnTo>
                  <a:pt x="145618" y="95932"/>
                </a:lnTo>
                <a:lnTo>
                  <a:pt x="144704" y="100146"/>
                </a:lnTo>
                <a:lnTo>
                  <a:pt x="143142" y="104861"/>
                </a:lnTo>
                <a:lnTo>
                  <a:pt x="141148" y="109909"/>
                </a:lnTo>
                <a:lnTo>
                  <a:pt x="139819" y="114228"/>
                </a:lnTo>
                <a:lnTo>
                  <a:pt x="138933" y="118059"/>
                </a:lnTo>
                <a:lnTo>
                  <a:pt x="138342" y="121565"/>
                </a:lnTo>
                <a:lnTo>
                  <a:pt x="137948" y="125808"/>
                </a:lnTo>
                <a:lnTo>
                  <a:pt x="137685" y="130541"/>
                </a:lnTo>
                <a:lnTo>
                  <a:pt x="137394" y="139929"/>
                </a:lnTo>
                <a:lnTo>
                  <a:pt x="137207" y="153715"/>
                </a:lnTo>
                <a:lnTo>
                  <a:pt x="137160" y="188576"/>
                </a:lnTo>
                <a:lnTo>
                  <a:pt x="132221" y="188583"/>
                </a:lnTo>
                <a:lnTo>
                  <a:pt x="137160" y="1885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38"/>
          <p:cNvSpPr/>
          <p:nvPr/>
        </p:nvSpPr>
        <p:spPr>
          <a:xfrm>
            <a:off x="1203121" y="5229225"/>
            <a:ext cx="274207" cy="120013"/>
          </a:xfrm>
          <a:custGeom>
            <a:avLst/>
            <a:gdLst/>
            <a:ahLst/>
            <a:cxnLst/>
            <a:rect l="0" t="0" r="0" b="0"/>
            <a:pathLst>
              <a:path w="274207" h="120013">
                <a:moveTo>
                  <a:pt x="25603" y="111442"/>
                </a:moveTo>
                <a:lnTo>
                  <a:pt x="1185" y="111442"/>
                </a:lnTo>
                <a:lnTo>
                  <a:pt x="752" y="112395"/>
                </a:lnTo>
                <a:lnTo>
                  <a:pt x="271" y="115993"/>
                </a:lnTo>
                <a:lnTo>
                  <a:pt x="0" y="118823"/>
                </a:lnTo>
                <a:lnTo>
                  <a:pt x="914" y="119221"/>
                </a:lnTo>
                <a:lnTo>
                  <a:pt x="8108" y="119984"/>
                </a:lnTo>
                <a:lnTo>
                  <a:pt x="20359" y="120012"/>
                </a:lnTo>
                <a:lnTo>
                  <a:pt x="22107" y="119060"/>
                </a:lnTo>
                <a:lnTo>
                  <a:pt x="23273" y="117473"/>
                </a:lnTo>
                <a:lnTo>
                  <a:pt x="24050" y="115463"/>
                </a:lnTo>
                <a:lnTo>
                  <a:pt x="25520" y="114122"/>
                </a:lnTo>
                <a:lnTo>
                  <a:pt x="27453" y="113229"/>
                </a:lnTo>
                <a:lnTo>
                  <a:pt x="29694" y="112633"/>
                </a:lnTo>
                <a:lnTo>
                  <a:pt x="34724" y="109432"/>
                </a:lnTo>
                <a:lnTo>
                  <a:pt x="37399" y="107244"/>
                </a:lnTo>
                <a:lnTo>
                  <a:pt x="40134" y="105786"/>
                </a:lnTo>
                <a:lnTo>
                  <a:pt x="48536" y="102781"/>
                </a:lnTo>
                <a:lnTo>
                  <a:pt x="51369" y="100906"/>
                </a:lnTo>
                <a:lnTo>
                  <a:pt x="54211" y="98703"/>
                </a:lnTo>
                <a:lnTo>
                  <a:pt x="58010" y="97235"/>
                </a:lnTo>
                <a:lnTo>
                  <a:pt x="62448" y="96256"/>
                </a:lnTo>
                <a:lnTo>
                  <a:pt x="67311" y="95603"/>
                </a:lnTo>
                <a:lnTo>
                  <a:pt x="75255" y="92337"/>
                </a:lnTo>
                <a:lnTo>
                  <a:pt x="78707" y="90133"/>
                </a:lnTo>
                <a:lnTo>
                  <a:pt x="81961" y="87711"/>
                </a:lnTo>
                <a:lnTo>
                  <a:pt x="85083" y="85144"/>
                </a:lnTo>
                <a:lnTo>
                  <a:pt x="88116" y="82480"/>
                </a:lnTo>
                <a:lnTo>
                  <a:pt x="92044" y="79752"/>
                </a:lnTo>
                <a:lnTo>
                  <a:pt x="96567" y="76980"/>
                </a:lnTo>
                <a:lnTo>
                  <a:pt x="101487" y="74179"/>
                </a:lnTo>
                <a:lnTo>
                  <a:pt x="105720" y="71361"/>
                </a:lnTo>
                <a:lnTo>
                  <a:pt x="109495" y="68529"/>
                </a:lnTo>
                <a:lnTo>
                  <a:pt x="112963" y="65688"/>
                </a:lnTo>
                <a:lnTo>
                  <a:pt x="116228" y="62842"/>
                </a:lnTo>
                <a:lnTo>
                  <a:pt x="119358" y="59992"/>
                </a:lnTo>
                <a:lnTo>
                  <a:pt x="122396" y="57139"/>
                </a:lnTo>
                <a:lnTo>
                  <a:pt x="126327" y="54285"/>
                </a:lnTo>
                <a:lnTo>
                  <a:pt x="130853" y="51430"/>
                </a:lnTo>
                <a:lnTo>
                  <a:pt x="135774" y="48574"/>
                </a:lnTo>
                <a:lnTo>
                  <a:pt x="140961" y="46670"/>
                </a:lnTo>
                <a:lnTo>
                  <a:pt x="146323" y="45401"/>
                </a:lnTo>
                <a:lnTo>
                  <a:pt x="151803" y="44554"/>
                </a:lnTo>
                <a:lnTo>
                  <a:pt x="157362" y="43038"/>
                </a:lnTo>
                <a:lnTo>
                  <a:pt x="162972" y="41074"/>
                </a:lnTo>
                <a:lnTo>
                  <a:pt x="168618" y="38813"/>
                </a:lnTo>
                <a:lnTo>
                  <a:pt x="174286" y="36353"/>
                </a:lnTo>
                <a:lnTo>
                  <a:pt x="185665" y="31079"/>
                </a:lnTo>
                <a:lnTo>
                  <a:pt x="190413" y="28339"/>
                </a:lnTo>
                <a:lnTo>
                  <a:pt x="194532" y="25560"/>
                </a:lnTo>
                <a:lnTo>
                  <a:pt x="198230" y="22755"/>
                </a:lnTo>
                <a:lnTo>
                  <a:pt x="202600" y="19932"/>
                </a:lnTo>
                <a:lnTo>
                  <a:pt x="207419" y="17098"/>
                </a:lnTo>
                <a:lnTo>
                  <a:pt x="212536" y="14256"/>
                </a:lnTo>
                <a:lnTo>
                  <a:pt x="220762" y="11098"/>
                </a:lnTo>
                <a:lnTo>
                  <a:pt x="228546" y="9695"/>
                </a:lnTo>
                <a:lnTo>
                  <a:pt x="233288" y="9321"/>
                </a:lnTo>
                <a:lnTo>
                  <a:pt x="238355" y="9071"/>
                </a:lnTo>
                <a:lnTo>
                  <a:pt x="242685" y="7953"/>
                </a:lnTo>
                <a:lnTo>
                  <a:pt x="246525" y="6254"/>
                </a:lnTo>
                <a:lnTo>
                  <a:pt x="254980" y="1235"/>
                </a:lnTo>
                <a:lnTo>
                  <a:pt x="258676" y="549"/>
                </a:lnTo>
                <a:lnTo>
                  <a:pt x="266112" y="162"/>
                </a:lnTo>
                <a:lnTo>
                  <a:pt x="2742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39"/>
          <p:cNvSpPr/>
          <p:nvPr/>
        </p:nvSpPr>
        <p:spPr>
          <a:xfrm>
            <a:off x="4186240" y="5254942"/>
            <a:ext cx="137158" cy="222886"/>
          </a:xfrm>
          <a:custGeom>
            <a:avLst/>
            <a:gdLst/>
            <a:ahLst/>
            <a:cxnLst/>
            <a:rect l="0" t="0" r="0" b="0"/>
            <a:pathLst>
              <a:path w="137158" h="222886">
                <a:moveTo>
                  <a:pt x="137157" y="0"/>
                </a:moveTo>
                <a:lnTo>
                  <a:pt x="116662" y="0"/>
                </a:lnTo>
                <a:lnTo>
                  <a:pt x="114921" y="953"/>
                </a:lnTo>
                <a:lnTo>
                  <a:pt x="113761" y="2540"/>
                </a:lnTo>
                <a:lnTo>
                  <a:pt x="112987" y="4551"/>
                </a:lnTo>
                <a:lnTo>
                  <a:pt x="111518" y="5891"/>
                </a:lnTo>
                <a:lnTo>
                  <a:pt x="109587" y="6785"/>
                </a:lnTo>
                <a:lnTo>
                  <a:pt x="107347" y="7381"/>
                </a:lnTo>
                <a:lnTo>
                  <a:pt x="104901" y="7779"/>
                </a:lnTo>
                <a:lnTo>
                  <a:pt x="102318" y="8043"/>
                </a:lnTo>
                <a:lnTo>
                  <a:pt x="99643" y="8220"/>
                </a:lnTo>
                <a:lnTo>
                  <a:pt x="96908" y="9290"/>
                </a:lnTo>
                <a:lnTo>
                  <a:pt x="94132" y="10956"/>
                </a:lnTo>
                <a:lnTo>
                  <a:pt x="87383" y="15922"/>
                </a:lnTo>
                <a:lnTo>
                  <a:pt x="83921" y="19142"/>
                </a:lnTo>
                <a:lnTo>
                  <a:pt x="73936" y="28969"/>
                </a:lnTo>
                <a:lnTo>
                  <a:pt x="71197" y="30743"/>
                </a:lnTo>
                <a:lnTo>
                  <a:pt x="68419" y="31925"/>
                </a:lnTo>
                <a:lnTo>
                  <a:pt x="65614" y="32713"/>
                </a:lnTo>
                <a:lnTo>
                  <a:pt x="62792" y="34192"/>
                </a:lnTo>
                <a:lnTo>
                  <a:pt x="59958" y="36130"/>
                </a:lnTo>
                <a:lnTo>
                  <a:pt x="57116" y="38374"/>
                </a:lnTo>
                <a:lnTo>
                  <a:pt x="54269" y="40823"/>
                </a:lnTo>
                <a:lnTo>
                  <a:pt x="51418" y="43408"/>
                </a:lnTo>
                <a:lnTo>
                  <a:pt x="48565" y="46084"/>
                </a:lnTo>
                <a:lnTo>
                  <a:pt x="46663" y="48820"/>
                </a:lnTo>
                <a:lnTo>
                  <a:pt x="44550" y="54400"/>
                </a:lnTo>
                <a:lnTo>
                  <a:pt x="41071" y="60056"/>
                </a:lnTo>
                <a:lnTo>
                  <a:pt x="38810" y="62897"/>
                </a:lnTo>
                <a:lnTo>
                  <a:pt x="36349" y="65744"/>
                </a:lnTo>
                <a:lnTo>
                  <a:pt x="33757" y="68594"/>
                </a:lnTo>
                <a:lnTo>
                  <a:pt x="31076" y="71447"/>
                </a:lnTo>
                <a:lnTo>
                  <a:pt x="29289" y="74302"/>
                </a:lnTo>
                <a:lnTo>
                  <a:pt x="27303" y="80013"/>
                </a:lnTo>
                <a:lnTo>
                  <a:pt x="23880" y="85726"/>
                </a:lnTo>
                <a:lnTo>
                  <a:pt x="21634" y="88583"/>
                </a:lnTo>
                <a:lnTo>
                  <a:pt x="19185" y="91441"/>
                </a:lnTo>
                <a:lnTo>
                  <a:pt x="16599" y="94298"/>
                </a:lnTo>
                <a:lnTo>
                  <a:pt x="13923" y="97156"/>
                </a:lnTo>
                <a:lnTo>
                  <a:pt x="12138" y="100013"/>
                </a:lnTo>
                <a:lnTo>
                  <a:pt x="10155" y="105728"/>
                </a:lnTo>
                <a:lnTo>
                  <a:pt x="6735" y="111443"/>
                </a:lnTo>
                <a:lnTo>
                  <a:pt x="4488" y="114300"/>
                </a:lnTo>
                <a:lnTo>
                  <a:pt x="1993" y="120015"/>
                </a:lnTo>
                <a:lnTo>
                  <a:pt x="885" y="125730"/>
                </a:lnTo>
                <a:lnTo>
                  <a:pt x="392" y="131445"/>
                </a:lnTo>
                <a:lnTo>
                  <a:pt x="172" y="137160"/>
                </a:lnTo>
                <a:lnTo>
                  <a:pt x="75" y="143828"/>
                </a:lnTo>
                <a:lnTo>
                  <a:pt x="0" y="169404"/>
                </a:lnTo>
                <a:lnTo>
                  <a:pt x="2538" y="173080"/>
                </a:lnTo>
                <a:lnTo>
                  <a:pt x="4549" y="175395"/>
                </a:lnTo>
                <a:lnTo>
                  <a:pt x="5889" y="177890"/>
                </a:lnTo>
                <a:lnTo>
                  <a:pt x="7378" y="183202"/>
                </a:lnTo>
                <a:lnTo>
                  <a:pt x="8040" y="188738"/>
                </a:lnTo>
                <a:lnTo>
                  <a:pt x="8217" y="191548"/>
                </a:lnTo>
                <a:lnTo>
                  <a:pt x="9287" y="193421"/>
                </a:lnTo>
                <a:lnTo>
                  <a:pt x="10953" y="194670"/>
                </a:lnTo>
                <a:lnTo>
                  <a:pt x="13016" y="195503"/>
                </a:lnTo>
                <a:lnTo>
                  <a:pt x="14391" y="197010"/>
                </a:lnTo>
                <a:lnTo>
                  <a:pt x="15308" y="198968"/>
                </a:lnTo>
                <a:lnTo>
                  <a:pt x="16780" y="204402"/>
                </a:lnTo>
                <a:lnTo>
                  <a:pt x="17070" y="211367"/>
                </a:lnTo>
                <a:lnTo>
                  <a:pt x="17111" y="213004"/>
                </a:lnTo>
                <a:lnTo>
                  <a:pt x="19668" y="216271"/>
                </a:lnTo>
                <a:lnTo>
                  <a:pt x="24520" y="221579"/>
                </a:lnTo>
                <a:lnTo>
                  <a:pt x="25871" y="222014"/>
                </a:lnTo>
                <a:lnTo>
                  <a:pt x="29911" y="222498"/>
                </a:lnTo>
                <a:lnTo>
                  <a:pt x="34287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40"/>
          <p:cNvSpPr/>
          <p:nvPr/>
        </p:nvSpPr>
        <p:spPr>
          <a:xfrm>
            <a:off x="4100513" y="5254942"/>
            <a:ext cx="171450" cy="128588"/>
          </a:xfrm>
          <a:custGeom>
            <a:avLst/>
            <a:gdLst/>
            <a:ahLst/>
            <a:cxnLst/>
            <a:rect l="0" t="0" r="0" b="0"/>
            <a:pathLst>
              <a:path w="171450" h="128588">
                <a:moveTo>
                  <a:pt x="8571" y="0"/>
                </a:moveTo>
                <a:lnTo>
                  <a:pt x="8" y="0"/>
                </a:lnTo>
                <a:lnTo>
                  <a:pt x="0" y="7381"/>
                </a:lnTo>
                <a:lnTo>
                  <a:pt x="2539" y="10583"/>
                </a:lnTo>
                <a:lnTo>
                  <a:pt x="4550" y="12770"/>
                </a:lnTo>
                <a:lnTo>
                  <a:pt x="9324" y="17741"/>
                </a:lnTo>
                <a:lnTo>
                  <a:pt x="11930" y="20400"/>
                </a:lnTo>
                <a:lnTo>
                  <a:pt x="14621" y="22172"/>
                </a:lnTo>
                <a:lnTo>
                  <a:pt x="17367" y="23354"/>
                </a:lnTo>
                <a:lnTo>
                  <a:pt x="20150" y="24142"/>
                </a:lnTo>
                <a:lnTo>
                  <a:pt x="22006" y="25620"/>
                </a:lnTo>
                <a:lnTo>
                  <a:pt x="23243" y="27557"/>
                </a:lnTo>
                <a:lnTo>
                  <a:pt x="24067" y="29802"/>
                </a:lnTo>
                <a:lnTo>
                  <a:pt x="26522" y="32251"/>
                </a:lnTo>
                <a:lnTo>
                  <a:pt x="30063" y="34835"/>
                </a:lnTo>
                <a:lnTo>
                  <a:pt x="34330" y="37511"/>
                </a:lnTo>
                <a:lnTo>
                  <a:pt x="37173" y="40247"/>
                </a:lnTo>
                <a:lnTo>
                  <a:pt x="39069" y="43024"/>
                </a:lnTo>
                <a:lnTo>
                  <a:pt x="40334" y="45828"/>
                </a:lnTo>
                <a:lnTo>
                  <a:pt x="43081" y="48649"/>
                </a:lnTo>
                <a:lnTo>
                  <a:pt x="46818" y="51483"/>
                </a:lnTo>
                <a:lnTo>
                  <a:pt x="51214" y="54325"/>
                </a:lnTo>
                <a:lnTo>
                  <a:pt x="55098" y="57171"/>
                </a:lnTo>
                <a:lnTo>
                  <a:pt x="58639" y="60022"/>
                </a:lnTo>
                <a:lnTo>
                  <a:pt x="61952" y="62875"/>
                </a:lnTo>
                <a:lnTo>
                  <a:pt x="66066" y="65729"/>
                </a:lnTo>
                <a:lnTo>
                  <a:pt x="70714" y="68584"/>
                </a:lnTo>
                <a:lnTo>
                  <a:pt x="75717" y="71441"/>
                </a:lnTo>
                <a:lnTo>
                  <a:pt x="80005" y="73345"/>
                </a:lnTo>
                <a:lnTo>
                  <a:pt x="83817" y="74614"/>
                </a:lnTo>
                <a:lnTo>
                  <a:pt x="87310" y="75460"/>
                </a:lnTo>
                <a:lnTo>
                  <a:pt x="90592" y="77929"/>
                </a:lnTo>
                <a:lnTo>
                  <a:pt x="93731" y="81480"/>
                </a:lnTo>
                <a:lnTo>
                  <a:pt x="96777" y="85753"/>
                </a:lnTo>
                <a:lnTo>
                  <a:pt x="100713" y="88601"/>
                </a:lnTo>
                <a:lnTo>
                  <a:pt x="105242" y="90500"/>
                </a:lnTo>
                <a:lnTo>
                  <a:pt x="110166" y="91766"/>
                </a:lnTo>
                <a:lnTo>
                  <a:pt x="114401" y="93562"/>
                </a:lnTo>
                <a:lnTo>
                  <a:pt x="118177" y="95712"/>
                </a:lnTo>
                <a:lnTo>
                  <a:pt x="121647" y="98098"/>
                </a:lnTo>
                <a:lnTo>
                  <a:pt x="124912" y="100642"/>
                </a:lnTo>
                <a:lnTo>
                  <a:pt x="128042" y="103289"/>
                </a:lnTo>
                <a:lnTo>
                  <a:pt x="131081" y="106007"/>
                </a:lnTo>
                <a:lnTo>
                  <a:pt x="134060" y="107819"/>
                </a:lnTo>
                <a:lnTo>
                  <a:pt x="136998" y="109027"/>
                </a:lnTo>
                <a:lnTo>
                  <a:pt x="139909" y="109832"/>
                </a:lnTo>
                <a:lnTo>
                  <a:pt x="142802" y="111322"/>
                </a:lnTo>
                <a:lnTo>
                  <a:pt x="145684" y="113267"/>
                </a:lnTo>
                <a:lnTo>
                  <a:pt x="148557" y="115517"/>
                </a:lnTo>
                <a:lnTo>
                  <a:pt x="151425" y="117016"/>
                </a:lnTo>
                <a:lnTo>
                  <a:pt x="154290" y="118016"/>
                </a:lnTo>
                <a:lnTo>
                  <a:pt x="157153" y="118683"/>
                </a:lnTo>
                <a:lnTo>
                  <a:pt x="159060" y="120079"/>
                </a:lnTo>
                <a:lnTo>
                  <a:pt x="160333" y="121963"/>
                </a:lnTo>
                <a:lnTo>
                  <a:pt x="162728" y="128200"/>
                </a:lnTo>
                <a:lnTo>
                  <a:pt x="167383" y="128473"/>
                </a:lnTo>
                <a:lnTo>
                  <a:pt x="171449" y="1285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Diagonals of an isosceles trapezoid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do you notice about the diagonals of the isosceles trapezoid?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352800"/>
            <a:ext cx="4129088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5" name="SMARTPenAnnotation183"/>
          <p:cNvSpPr/>
          <p:nvPr/>
        </p:nvSpPr>
        <p:spPr>
          <a:xfrm>
            <a:off x="3226232" y="4510368"/>
            <a:ext cx="85599" cy="92959"/>
          </a:xfrm>
          <a:custGeom>
            <a:avLst/>
            <a:gdLst/>
            <a:ahLst/>
            <a:cxnLst/>
            <a:rect l="0" t="0" r="0" b="0"/>
            <a:pathLst>
              <a:path w="85599" h="92959">
                <a:moveTo>
                  <a:pt x="59893" y="58774"/>
                </a:moveTo>
                <a:lnTo>
                  <a:pt x="59893" y="45654"/>
                </a:lnTo>
                <a:lnTo>
                  <a:pt x="58940" y="44312"/>
                </a:lnTo>
                <a:lnTo>
                  <a:pt x="57352" y="43418"/>
                </a:lnTo>
                <a:lnTo>
                  <a:pt x="52512" y="41983"/>
                </a:lnTo>
                <a:lnTo>
                  <a:pt x="51162" y="41864"/>
                </a:lnTo>
                <a:lnTo>
                  <a:pt x="49309" y="41786"/>
                </a:lnTo>
                <a:lnTo>
                  <a:pt x="44044" y="41660"/>
                </a:lnTo>
                <a:lnTo>
                  <a:pt x="38581" y="41639"/>
                </a:lnTo>
                <a:lnTo>
                  <a:pt x="37112" y="42588"/>
                </a:lnTo>
                <a:lnTo>
                  <a:pt x="36133" y="44174"/>
                </a:lnTo>
                <a:lnTo>
                  <a:pt x="35480" y="46183"/>
                </a:lnTo>
                <a:lnTo>
                  <a:pt x="34093" y="47522"/>
                </a:lnTo>
                <a:lnTo>
                  <a:pt x="32215" y="48415"/>
                </a:lnTo>
                <a:lnTo>
                  <a:pt x="30011" y="49011"/>
                </a:lnTo>
                <a:lnTo>
                  <a:pt x="27589" y="50360"/>
                </a:lnTo>
                <a:lnTo>
                  <a:pt x="25022" y="52212"/>
                </a:lnTo>
                <a:lnTo>
                  <a:pt x="18609" y="57478"/>
                </a:lnTo>
                <a:lnTo>
                  <a:pt x="17130" y="57910"/>
                </a:lnTo>
                <a:lnTo>
                  <a:pt x="15192" y="58198"/>
                </a:lnTo>
                <a:lnTo>
                  <a:pt x="12947" y="58390"/>
                </a:lnTo>
                <a:lnTo>
                  <a:pt x="11450" y="59470"/>
                </a:lnTo>
                <a:lnTo>
                  <a:pt x="10453" y="61144"/>
                </a:lnTo>
                <a:lnTo>
                  <a:pt x="9788" y="63212"/>
                </a:lnTo>
                <a:lnTo>
                  <a:pt x="8392" y="64590"/>
                </a:lnTo>
                <a:lnTo>
                  <a:pt x="6509" y="65509"/>
                </a:lnTo>
                <a:lnTo>
                  <a:pt x="4301" y="66121"/>
                </a:lnTo>
                <a:lnTo>
                  <a:pt x="2829" y="67482"/>
                </a:lnTo>
                <a:lnTo>
                  <a:pt x="1848" y="69342"/>
                </a:lnTo>
                <a:lnTo>
                  <a:pt x="1194" y="71534"/>
                </a:lnTo>
                <a:lnTo>
                  <a:pt x="757" y="73949"/>
                </a:lnTo>
                <a:lnTo>
                  <a:pt x="466" y="76510"/>
                </a:lnTo>
                <a:lnTo>
                  <a:pt x="0" y="82915"/>
                </a:lnTo>
                <a:lnTo>
                  <a:pt x="914" y="83440"/>
                </a:lnTo>
                <a:lnTo>
                  <a:pt x="2476" y="83791"/>
                </a:lnTo>
                <a:lnTo>
                  <a:pt x="7276" y="84353"/>
                </a:lnTo>
                <a:lnTo>
                  <a:pt x="8622" y="85352"/>
                </a:lnTo>
                <a:lnTo>
                  <a:pt x="10472" y="86970"/>
                </a:lnTo>
                <a:lnTo>
                  <a:pt x="16646" y="92708"/>
                </a:lnTo>
                <a:lnTo>
                  <a:pt x="17727" y="92826"/>
                </a:lnTo>
                <a:lnTo>
                  <a:pt x="19399" y="92906"/>
                </a:lnTo>
                <a:lnTo>
                  <a:pt x="21467" y="92958"/>
                </a:lnTo>
                <a:lnTo>
                  <a:pt x="23798" y="92041"/>
                </a:lnTo>
                <a:lnTo>
                  <a:pt x="26305" y="90477"/>
                </a:lnTo>
                <a:lnTo>
                  <a:pt x="28928" y="88482"/>
                </a:lnTo>
                <a:lnTo>
                  <a:pt x="31630" y="87152"/>
                </a:lnTo>
                <a:lnTo>
                  <a:pt x="34383" y="86265"/>
                </a:lnTo>
                <a:lnTo>
                  <a:pt x="37171" y="85674"/>
                </a:lnTo>
                <a:lnTo>
                  <a:pt x="39982" y="84327"/>
                </a:lnTo>
                <a:lnTo>
                  <a:pt x="42809" y="82477"/>
                </a:lnTo>
                <a:lnTo>
                  <a:pt x="45646" y="80291"/>
                </a:lnTo>
                <a:lnTo>
                  <a:pt x="48490" y="78834"/>
                </a:lnTo>
                <a:lnTo>
                  <a:pt x="51338" y="77862"/>
                </a:lnTo>
                <a:lnTo>
                  <a:pt x="54190" y="77215"/>
                </a:lnTo>
                <a:lnTo>
                  <a:pt x="56090" y="75830"/>
                </a:lnTo>
                <a:lnTo>
                  <a:pt x="57358" y="73955"/>
                </a:lnTo>
                <a:lnTo>
                  <a:pt x="58203" y="71752"/>
                </a:lnTo>
                <a:lnTo>
                  <a:pt x="59718" y="69331"/>
                </a:lnTo>
                <a:lnTo>
                  <a:pt x="61682" y="66765"/>
                </a:lnTo>
                <a:lnTo>
                  <a:pt x="67125" y="60353"/>
                </a:lnTo>
                <a:lnTo>
                  <a:pt x="70410" y="56936"/>
                </a:lnTo>
                <a:lnTo>
                  <a:pt x="72619" y="54691"/>
                </a:lnTo>
                <a:lnTo>
                  <a:pt x="75044" y="53194"/>
                </a:lnTo>
                <a:lnTo>
                  <a:pt x="77614" y="52197"/>
                </a:lnTo>
                <a:lnTo>
                  <a:pt x="80279" y="51532"/>
                </a:lnTo>
                <a:lnTo>
                  <a:pt x="82056" y="50136"/>
                </a:lnTo>
                <a:lnTo>
                  <a:pt x="83241" y="48252"/>
                </a:lnTo>
                <a:lnTo>
                  <a:pt x="85142" y="42938"/>
                </a:lnTo>
                <a:lnTo>
                  <a:pt x="85298" y="41549"/>
                </a:lnTo>
                <a:lnTo>
                  <a:pt x="85402" y="39671"/>
                </a:lnTo>
                <a:lnTo>
                  <a:pt x="85518" y="35044"/>
                </a:lnTo>
                <a:lnTo>
                  <a:pt x="85598" y="26063"/>
                </a:lnTo>
                <a:lnTo>
                  <a:pt x="84649" y="24584"/>
                </a:lnTo>
                <a:lnTo>
                  <a:pt x="83065" y="22646"/>
                </a:lnTo>
                <a:lnTo>
                  <a:pt x="78228" y="17242"/>
                </a:lnTo>
                <a:lnTo>
                  <a:pt x="76879" y="16799"/>
                </a:lnTo>
                <a:lnTo>
                  <a:pt x="75027" y="16503"/>
                </a:lnTo>
                <a:lnTo>
                  <a:pt x="72840" y="16306"/>
                </a:lnTo>
                <a:lnTo>
                  <a:pt x="70429" y="15222"/>
                </a:lnTo>
                <a:lnTo>
                  <a:pt x="67869" y="13546"/>
                </a:lnTo>
                <a:lnTo>
                  <a:pt x="61468" y="8565"/>
                </a:lnTo>
                <a:lnTo>
                  <a:pt x="59991" y="8157"/>
                </a:lnTo>
                <a:lnTo>
                  <a:pt x="58053" y="7884"/>
                </a:lnTo>
                <a:lnTo>
                  <a:pt x="55809" y="7703"/>
                </a:lnTo>
                <a:lnTo>
                  <a:pt x="53360" y="8534"/>
                </a:lnTo>
                <a:lnTo>
                  <a:pt x="50775" y="10040"/>
                </a:lnTo>
                <a:lnTo>
                  <a:pt x="44333" y="14752"/>
                </a:lnTo>
                <a:lnTo>
                  <a:pt x="42852" y="16091"/>
                </a:lnTo>
                <a:lnTo>
                  <a:pt x="38667" y="20119"/>
                </a:lnTo>
                <a:lnTo>
                  <a:pt x="36217" y="21574"/>
                </a:lnTo>
                <a:lnTo>
                  <a:pt x="33631" y="22544"/>
                </a:lnTo>
                <a:lnTo>
                  <a:pt x="30955" y="23191"/>
                </a:lnTo>
                <a:lnTo>
                  <a:pt x="28218" y="24574"/>
                </a:lnTo>
                <a:lnTo>
                  <a:pt x="25441" y="26449"/>
                </a:lnTo>
                <a:lnTo>
                  <a:pt x="22638" y="28652"/>
                </a:lnTo>
                <a:lnTo>
                  <a:pt x="20768" y="31073"/>
                </a:lnTo>
                <a:lnTo>
                  <a:pt x="19522" y="33639"/>
                </a:lnTo>
                <a:lnTo>
                  <a:pt x="18692" y="36302"/>
                </a:lnTo>
                <a:lnTo>
                  <a:pt x="17185" y="38078"/>
                </a:lnTo>
                <a:lnTo>
                  <a:pt x="15229" y="39262"/>
                </a:lnTo>
                <a:lnTo>
                  <a:pt x="12972" y="40051"/>
                </a:lnTo>
                <a:lnTo>
                  <a:pt x="11467" y="41530"/>
                </a:lnTo>
                <a:lnTo>
                  <a:pt x="10464" y="43468"/>
                </a:lnTo>
                <a:lnTo>
                  <a:pt x="9795" y="45712"/>
                </a:lnTo>
                <a:lnTo>
                  <a:pt x="9349" y="48161"/>
                </a:lnTo>
                <a:lnTo>
                  <a:pt x="9052" y="50746"/>
                </a:lnTo>
                <a:lnTo>
                  <a:pt x="8575" y="57189"/>
                </a:lnTo>
                <a:lnTo>
                  <a:pt x="8510" y="60609"/>
                </a:lnTo>
                <a:lnTo>
                  <a:pt x="8492" y="62855"/>
                </a:lnTo>
                <a:lnTo>
                  <a:pt x="9433" y="64352"/>
                </a:lnTo>
                <a:lnTo>
                  <a:pt x="11013" y="65351"/>
                </a:lnTo>
                <a:lnTo>
                  <a:pt x="13019" y="66016"/>
                </a:lnTo>
                <a:lnTo>
                  <a:pt x="14356" y="67412"/>
                </a:lnTo>
                <a:lnTo>
                  <a:pt x="15247" y="69295"/>
                </a:lnTo>
                <a:lnTo>
                  <a:pt x="15842" y="71503"/>
                </a:lnTo>
                <a:lnTo>
                  <a:pt x="17190" y="72975"/>
                </a:lnTo>
                <a:lnTo>
                  <a:pt x="19042" y="73956"/>
                </a:lnTo>
                <a:lnTo>
                  <a:pt x="21229" y="74611"/>
                </a:lnTo>
                <a:lnTo>
                  <a:pt x="23639" y="75047"/>
                </a:lnTo>
                <a:lnTo>
                  <a:pt x="26199" y="75338"/>
                </a:lnTo>
                <a:lnTo>
                  <a:pt x="32600" y="75805"/>
                </a:lnTo>
                <a:lnTo>
                  <a:pt x="36015" y="75868"/>
                </a:lnTo>
                <a:lnTo>
                  <a:pt x="59400" y="75919"/>
                </a:lnTo>
                <a:lnTo>
                  <a:pt x="60517" y="74966"/>
                </a:lnTo>
                <a:lnTo>
                  <a:pt x="62214" y="73379"/>
                </a:lnTo>
                <a:lnTo>
                  <a:pt x="64298" y="71368"/>
                </a:lnTo>
                <a:lnTo>
                  <a:pt x="65687" y="69075"/>
                </a:lnTo>
                <a:lnTo>
                  <a:pt x="66613" y="66594"/>
                </a:lnTo>
                <a:lnTo>
                  <a:pt x="68099" y="60319"/>
                </a:lnTo>
                <a:lnTo>
                  <a:pt x="68221" y="58851"/>
                </a:lnTo>
                <a:lnTo>
                  <a:pt x="68302" y="56921"/>
                </a:lnTo>
                <a:lnTo>
                  <a:pt x="68393" y="52235"/>
                </a:lnTo>
                <a:lnTo>
                  <a:pt x="68455" y="38663"/>
                </a:lnTo>
                <a:lnTo>
                  <a:pt x="67506" y="35842"/>
                </a:lnTo>
                <a:lnTo>
                  <a:pt x="65921" y="33008"/>
                </a:lnTo>
                <a:lnTo>
                  <a:pt x="61083" y="26168"/>
                </a:lnTo>
                <a:lnTo>
                  <a:pt x="60686" y="24654"/>
                </a:lnTo>
                <a:lnTo>
                  <a:pt x="60422" y="22692"/>
                </a:lnTo>
                <a:lnTo>
                  <a:pt x="60245" y="20432"/>
                </a:lnTo>
                <a:lnTo>
                  <a:pt x="59175" y="17973"/>
                </a:lnTo>
                <a:lnTo>
                  <a:pt x="57509" y="15381"/>
                </a:lnTo>
                <a:lnTo>
                  <a:pt x="55446" y="12700"/>
                </a:lnTo>
                <a:lnTo>
                  <a:pt x="53118" y="10913"/>
                </a:lnTo>
                <a:lnTo>
                  <a:pt x="50614" y="9722"/>
                </a:lnTo>
                <a:lnTo>
                  <a:pt x="47992" y="8928"/>
                </a:lnTo>
                <a:lnTo>
                  <a:pt x="45291" y="8398"/>
                </a:lnTo>
                <a:lnTo>
                  <a:pt x="42539" y="8045"/>
                </a:lnTo>
                <a:lnTo>
                  <a:pt x="39750" y="7810"/>
                </a:lnTo>
                <a:lnTo>
                  <a:pt x="37892" y="6700"/>
                </a:lnTo>
                <a:lnTo>
                  <a:pt x="36653" y="5008"/>
                </a:lnTo>
                <a:lnTo>
                  <a:pt x="35827" y="2928"/>
                </a:lnTo>
                <a:lnTo>
                  <a:pt x="34324" y="1541"/>
                </a:lnTo>
                <a:lnTo>
                  <a:pt x="32369" y="616"/>
                </a:lnTo>
                <a:lnTo>
                  <a:pt x="30113" y="0"/>
                </a:lnTo>
                <a:lnTo>
                  <a:pt x="27657" y="541"/>
                </a:lnTo>
                <a:lnTo>
                  <a:pt x="25067" y="1855"/>
                </a:lnTo>
                <a:lnTo>
                  <a:pt x="17500" y="7018"/>
                </a:lnTo>
                <a:lnTo>
                  <a:pt x="14699" y="9737"/>
                </a:lnTo>
                <a:lnTo>
                  <a:pt x="9690" y="14692"/>
                </a:lnTo>
                <a:lnTo>
                  <a:pt x="9280" y="16051"/>
                </a:lnTo>
                <a:lnTo>
                  <a:pt x="9005" y="17910"/>
                </a:lnTo>
                <a:lnTo>
                  <a:pt x="8457" y="244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84"/>
          <p:cNvSpPr/>
          <p:nvPr/>
        </p:nvSpPr>
        <p:spPr>
          <a:xfrm>
            <a:off x="3131819" y="4732020"/>
            <a:ext cx="171452" cy="197168"/>
          </a:xfrm>
          <a:custGeom>
            <a:avLst/>
            <a:gdLst/>
            <a:ahLst/>
            <a:cxnLst/>
            <a:rect l="0" t="0" r="0" b="0"/>
            <a:pathLst>
              <a:path w="171452" h="197168">
                <a:moveTo>
                  <a:pt x="0" y="0"/>
                </a:moveTo>
                <a:lnTo>
                  <a:pt x="4551" y="0"/>
                </a:lnTo>
                <a:lnTo>
                  <a:pt x="5892" y="952"/>
                </a:lnTo>
                <a:lnTo>
                  <a:pt x="6786" y="2540"/>
                </a:lnTo>
                <a:lnTo>
                  <a:pt x="7381" y="4550"/>
                </a:lnTo>
                <a:lnTo>
                  <a:pt x="8731" y="5891"/>
                </a:lnTo>
                <a:lnTo>
                  <a:pt x="10583" y="6785"/>
                </a:lnTo>
                <a:lnTo>
                  <a:pt x="12771" y="7381"/>
                </a:lnTo>
                <a:lnTo>
                  <a:pt x="17741" y="10583"/>
                </a:lnTo>
                <a:lnTo>
                  <a:pt x="20400" y="12770"/>
                </a:lnTo>
                <a:lnTo>
                  <a:pt x="22173" y="15181"/>
                </a:lnTo>
                <a:lnTo>
                  <a:pt x="24142" y="20399"/>
                </a:lnTo>
                <a:lnTo>
                  <a:pt x="27558" y="25894"/>
                </a:lnTo>
                <a:lnTo>
                  <a:pt x="29802" y="28693"/>
                </a:lnTo>
                <a:lnTo>
                  <a:pt x="32251" y="30558"/>
                </a:lnTo>
                <a:lnTo>
                  <a:pt x="34836" y="31802"/>
                </a:lnTo>
                <a:lnTo>
                  <a:pt x="37511" y="32631"/>
                </a:lnTo>
                <a:lnTo>
                  <a:pt x="40248" y="35089"/>
                </a:lnTo>
                <a:lnTo>
                  <a:pt x="43025" y="38632"/>
                </a:lnTo>
                <a:lnTo>
                  <a:pt x="45828" y="42900"/>
                </a:lnTo>
                <a:lnTo>
                  <a:pt x="48650" y="45745"/>
                </a:lnTo>
                <a:lnTo>
                  <a:pt x="51483" y="47641"/>
                </a:lnTo>
                <a:lnTo>
                  <a:pt x="54325" y="48906"/>
                </a:lnTo>
                <a:lnTo>
                  <a:pt x="57172" y="51654"/>
                </a:lnTo>
                <a:lnTo>
                  <a:pt x="60022" y="55391"/>
                </a:lnTo>
                <a:lnTo>
                  <a:pt x="62875" y="59787"/>
                </a:lnTo>
                <a:lnTo>
                  <a:pt x="65729" y="63670"/>
                </a:lnTo>
                <a:lnTo>
                  <a:pt x="68585" y="67212"/>
                </a:lnTo>
                <a:lnTo>
                  <a:pt x="71441" y="70526"/>
                </a:lnTo>
                <a:lnTo>
                  <a:pt x="74297" y="73687"/>
                </a:lnTo>
                <a:lnTo>
                  <a:pt x="80011" y="79739"/>
                </a:lnTo>
                <a:lnTo>
                  <a:pt x="88583" y="88502"/>
                </a:lnTo>
                <a:lnTo>
                  <a:pt x="91441" y="92339"/>
                </a:lnTo>
                <a:lnTo>
                  <a:pt x="94298" y="96802"/>
                </a:lnTo>
                <a:lnTo>
                  <a:pt x="97156" y="101682"/>
                </a:lnTo>
                <a:lnTo>
                  <a:pt x="100013" y="105888"/>
                </a:lnTo>
                <a:lnTo>
                  <a:pt x="102870" y="109644"/>
                </a:lnTo>
                <a:lnTo>
                  <a:pt x="105728" y="113101"/>
                </a:lnTo>
                <a:lnTo>
                  <a:pt x="108585" y="116358"/>
                </a:lnTo>
                <a:lnTo>
                  <a:pt x="111443" y="119482"/>
                </a:lnTo>
                <a:lnTo>
                  <a:pt x="117158" y="125493"/>
                </a:lnTo>
                <a:lnTo>
                  <a:pt x="131446" y="139986"/>
                </a:lnTo>
                <a:lnTo>
                  <a:pt x="133351" y="142854"/>
                </a:lnTo>
                <a:lnTo>
                  <a:pt x="135467" y="148580"/>
                </a:lnTo>
                <a:lnTo>
                  <a:pt x="136984" y="150488"/>
                </a:lnTo>
                <a:lnTo>
                  <a:pt x="138948" y="151761"/>
                </a:lnTo>
                <a:lnTo>
                  <a:pt x="141209" y="152609"/>
                </a:lnTo>
                <a:lnTo>
                  <a:pt x="146263" y="156091"/>
                </a:lnTo>
                <a:lnTo>
                  <a:pt x="148944" y="158353"/>
                </a:lnTo>
                <a:lnTo>
                  <a:pt x="150731" y="160813"/>
                </a:lnTo>
                <a:lnTo>
                  <a:pt x="152717" y="166088"/>
                </a:lnTo>
                <a:lnTo>
                  <a:pt x="153835" y="169861"/>
                </a:lnTo>
                <a:lnTo>
                  <a:pt x="158717" y="175530"/>
                </a:lnTo>
                <a:lnTo>
                  <a:pt x="161645" y="178691"/>
                </a:lnTo>
                <a:lnTo>
                  <a:pt x="162330" y="181971"/>
                </a:lnTo>
                <a:lnTo>
                  <a:pt x="162770" y="187286"/>
                </a:lnTo>
                <a:lnTo>
                  <a:pt x="167397" y="192758"/>
                </a:lnTo>
                <a:lnTo>
                  <a:pt x="171451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85"/>
          <p:cNvSpPr/>
          <p:nvPr/>
        </p:nvSpPr>
        <p:spPr>
          <a:xfrm>
            <a:off x="3140392" y="4732020"/>
            <a:ext cx="154306" cy="248603"/>
          </a:xfrm>
          <a:custGeom>
            <a:avLst/>
            <a:gdLst/>
            <a:ahLst/>
            <a:cxnLst/>
            <a:rect l="0" t="0" r="0" b="0"/>
            <a:pathLst>
              <a:path w="154306" h="248603">
                <a:moveTo>
                  <a:pt x="154305" y="8572"/>
                </a:moveTo>
                <a:lnTo>
                  <a:pt x="146924" y="8572"/>
                </a:lnTo>
                <a:lnTo>
                  <a:pt x="154210" y="8572"/>
                </a:lnTo>
                <a:lnTo>
                  <a:pt x="154297" y="1191"/>
                </a:lnTo>
                <a:lnTo>
                  <a:pt x="154305" y="9"/>
                </a:lnTo>
                <a:lnTo>
                  <a:pt x="146086" y="0"/>
                </a:lnTo>
                <a:lnTo>
                  <a:pt x="145764" y="7381"/>
                </a:lnTo>
                <a:lnTo>
                  <a:pt x="145742" y="12770"/>
                </a:lnTo>
                <a:lnTo>
                  <a:pt x="144786" y="15181"/>
                </a:lnTo>
                <a:lnTo>
                  <a:pt x="141185" y="20399"/>
                </a:lnTo>
                <a:lnTo>
                  <a:pt x="136409" y="25894"/>
                </a:lnTo>
                <a:lnTo>
                  <a:pt x="131111" y="31511"/>
                </a:lnTo>
                <a:lnTo>
                  <a:pt x="125582" y="37182"/>
                </a:lnTo>
                <a:lnTo>
                  <a:pt x="122774" y="40980"/>
                </a:lnTo>
                <a:lnTo>
                  <a:pt x="119949" y="45417"/>
                </a:lnTo>
                <a:lnTo>
                  <a:pt x="117113" y="50281"/>
                </a:lnTo>
                <a:lnTo>
                  <a:pt x="114271" y="54476"/>
                </a:lnTo>
                <a:lnTo>
                  <a:pt x="111423" y="58224"/>
                </a:lnTo>
                <a:lnTo>
                  <a:pt x="108572" y="61676"/>
                </a:lnTo>
                <a:lnTo>
                  <a:pt x="105719" y="65882"/>
                </a:lnTo>
                <a:lnTo>
                  <a:pt x="102864" y="70591"/>
                </a:lnTo>
                <a:lnTo>
                  <a:pt x="100009" y="75636"/>
                </a:lnTo>
                <a:lnTo>
                  <a:pt x="94296" y="86321"/>
                </a:lnTo>
                <a:lnTo>
                  <a:pt x="91439" y="91837"/>
                </a:lnTo>
                <a:lnTo>
                  <a:pt x="88582" y="96467"/>
                </a:lnTo>
                <a:lnTo>
                  <a:pt x="85725" y="100506"/>
                </a:lnTo>
                <a:lnTo>
                  <a:pt x="82867" y="104151"/>
                </a:lnTo>
                <a:lnTo>
                  <a:pt x="80010" y="107534"/>
                </a:lnTo>
                <a:lnTo>
                  <a:pt x="77152" y="110742"/>
                </a:lnTo>
                <a:lnTo>
                  <a:pt x="74295" y="113833"/>
                </a:lnTo>
                <a:lnTo>
                  <a:pt x="71438" y="117799"/>
                </a:lnTo>
                <a:lnTo>
                  <a:pt x="68580" y="122347"/>
                </a:lnTo>
                <a:lnTo>
                  <a:pt x="65722" y="127285"/>
                </a:lnTo>
                <a:lnTo>
                  <a:pt x="62865" y="131529"/>
                </a:lnTo>
                <a:lnTo>
                  <a:pt x="60008" y="135311"/>
                </a:lnTo>
                <a:lnTo>
                  <a:pt x="57150" y="138785"/>
                </a:lnTo>
                <a:lnTo>
                  <a:pt x="55245" y="143006"/>
                </a:lnTo>
                <a:lnTo>
                  <a:pt x="53975" y="147725"/>
                </a:lnTo>
                <a:lnTo>
                  <a:pt x="53128" y="152775"/>
                </a:lnTo>
                <a:lnTo>
                  <a:pt x="50659" y="158048"/>
                </a:lnTo>
                <a:lnTo>
                  <a:pt x="47108" y="163467"/>
                </a:lnTo>
                <a:lnTo>
                  <a:pt x="42835" y="168986"/>
                </a:lnTo>
                <a:lnTo>
                  <a:pt x="39034" y="173617"/>
                </a:lnTo>
                <a:lnTo>
                  <a:pt x="35548" y="177657"/>
                </a:lnTo>
                <a:lnTo>
                  <a:pt x="32271" y="181303"/>
                </a:lnTo>
                <a:lnTo>
                  <a:pt x="26090" y="187894"/>
                </a:lnTo>
                <a:lnTo>
                  <a:pt x="23108" y="190985"/>
                </a:lnTo>
                <a:lnTo>
                  <a:pt x="21121" y="193998"/>
                </a:lnTo>
                <a:lnTo>
                  <a:pt x="18912" y="199886"/>
                </a:lnTo>
                <a:lnTo>
                  <a:pt x="17370" y="203743"/>
                </a:lnTo>
                <a:lnTo>
                  <a:pt x="15390" y="208218"/>
                </a:lnTo>
                <a:lnTo>
                  <a:pt x="9919" y="219987"/>
                </a:lnTo>
                <a:lnTo>
                  <a:pt x="9171" y="224137"/>
                </a:lnTo>
                <a:lnTo>
                  <a:pt x="8971" y="226577"/>
                </a:lnTo>
                <a:lnTo>
                  <a:pt x="7886" y="228204"/>
                </a:lnTo>
                <a:lnTo>
                  <a:pt x="6210" y="229288"/>
                </a:lnTo>
                <a:lnTo>
                  <a:pt x="4140" y="230012"/>
                </a:lnTo>
                <a:lnTo>
                  <a:pt x="2760" y="231446"/>
                </a:lnTo>
                <a:lnTo>
                  <a:pt x="1840" y="233355"/>
                </a:lnTo>
                <a:lnTo>
                  <a:pt x="10" y="239995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86"/>
          <p:cNvSpPr/>
          <p:nvPr/>
        </p:nvSpPr>
        <p:spPr>
          <a:xfrm>
            <a:off x="2548889" y="4029075"/>
            <a:ext cx="394337" cy="274321"/>
          </a:xfrm>
          <a:custGeom>
            <a:avLst/>
            <a:gdLst/>
            <a:ahLst/>
            <a:cxnLst/>
            <a:rect l="0" t="0" r="0" b="0"/>
            <a:pathLst>
              <a:path w="394337" h="274321">
                <a:moveTo>
                  <a:pt x="0" y="274320"/>
                </a:moveTo>
                <a:lnTo>
                  <a:pt x="15923" y="274320"/>
                </a:lnTo>
                <a:lnTo>
                  <a:pt x="23748" y="268428"/>
                </a:lnTo>
                <a:lnTo>
                  <a:pt x="31696" y="265589"/>
                </a:lnTo>
                <a:lnTo>
                  <a:pt x="40083" y="260091"/>
                </a:lnTo>
                <a:lnTo>
                  <a:pt x="45755" y="258471"/>
                </a:lnTo>
                <a:lnTo>
                  <a:pt x="48601" y="256134"/>
                </a:lnTo>
                <a:lnTo>
                  <a:pt x="54303" y="248457"/>
                </a:lnTo>
                <a:lnTo>
                  <a:pt x="62553" y="241235"/>
                </a:lnTo>
                <a:lnTo>
                  <a:pt x="72569" y="233898"/>
                </a:lnTo>
                <a:lnTo>
                  <a:pt x="77907" y="229274"/>
                </a:lnTo>
                <a:lnTo>
                  <a:pt x="83371" y="224287"/>
                </a:lnTo>
                <a:lnTo>
                  <a:pt x="94521" y="213666"/>
                </a:lnTo>
                <a:lnTo>
                  <a:pt x="117202" y="191324"/>
                </a:lnTo>
                <a:lnTo>
                  <a:pt x="123855" y="186604"/>
                </a:lnTo>
                <a:lnTo>
                  <a:pt x="131147" y="182505"/>
                </a:lnTo>
                <a:lnTo>
                  <a:pt x="138867" y="178820"/>
                </a:lnTo>
                <a:lnTo>
                  <a:pt x="146871" y="173506"/>
                </a:lnTo>
                <a:lnTo>
                  <a:pt x="155064" y="167105"/>
                </a:lnTo>
                <a:lnTo>
                  <a:pt x="163384" y="159981"/>
                </a:lnTo>
                <a:lnTo>
                  <a:pt x="170835" y="153326"/>
                </a:lnTo>
                <a:lnTo>
                  <a:pt x="184195" y="140853"/>
                </a:lnTo>
                <a:lnTo>
                  <a:pt x="191376" y="134859"/>
                </a:lnTo>
                <a:lnTo>
                  <a:pt x="199022" y="128958"/>
                </a:lnTo>
                <a:lnTo>
                  <a:pt x="206977" y="123120"/>
                </a:lnTo>
                <a:lnTo>
                  <a:pt x="223435" y="111552"/>
                </a:lnTo>
                <a:lnTo>
                  <a:pt x="231824" y="105801"/>
                </a:lnTo>
                <a:lnTo>
                  <a:pt x="239322" y="101014"/>
                </a:lnTo>
                <a:lnTo>
                  <a:pt x="246226" y="96870"/>
                </a:lnTo>
                <a:lnTo>
                  <a:pt x="252733" y="93155"/>
                </a:lnTo>
                <a:lnTo>
                  <a:pt x="259929" y="88773"/>
                </a:lnTo>
                <a:lnTo>
                  <a:pt x="275544" y="78825"/>
                </a:lnTo>
                <a:lnTo>
                  <a:pt x="282756" y="73505"/>
                </a:lnTo>
                <a:lnTo>
                  <a:pt x="289469" y="68053"/>
                </a:lnTo>
                <a:lnTo>
                  <a:pt x="295850" y="62514"/>
                </a:lnTo>
                <a:lnTo>
                  <a:pt x="302008" y="57868"/>
                </a:lnTo>
                <a:lnTo>
                  <a:pt x="313931" y="50167"/>
                </a:lnTo>
                <a:lnTo>
                  <a:pt x="325580" y="43569"/>
                </a:lnTo>
                <a:lnTo>
                  <a:pt x="337108" y="37461"/>
                </a:lnTo>
                <a:lnTo>
                  <a:pt x="348581" y="31572"/>
                </a:lnTo>
                <a:lnTo>
                  <a:pt x="357490" y="25779"/>
                </a:lnTo>
                <a:lnTo>
                  <a:pt x="364625" y="20030"/>
                </a:lnTo>
                <a:lnTo>
                  <a:pt x="370971" y="14299"/>
                </a:lnTo>
                <a:lnTo>
                  <a:pt x="373996" y="12390"/>
                </a:lnTo>
                <a:lnTo>
                  <a:pt x="382806" y="8751"/>
                </a:lnTo>
                <a:lnTo>
                  <a:pt x="393999" y="264"/>
                </a:lnTo>
                <a:lnTo>
                  <a:pt x="39433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87"/>
          <p:cNvSpPr/>
          <p:nvPr/>
        </p:nvSpPr>
        <p:spPr>
          <a:xfrm>
            <a:off x="2677477" y="4080510"/>
            <a:ext cx="394336" cy="274216"/>
          </a:xfrm>
          <a:custGeom>
            <a:avLst/>
            <a:gdLst/>
            <a:ahLst/>
            <a:cxnLst/>
            <a:rect l="0" t="0" r="0" b="0"/>
            <a:pathLst>
              <a:path w="394336" h="274216">
                <a:moveTo>
                  <a:pt x="0" y="265747"/>
                </a:moveTo>
                <a:lnTo>
                  <a:pt x="8468" y="265747"/>
                </a:lnTo>
                <a:lnTo>
                  <a:pt x="8570" y="273966"/>
                </a:lnTo>
                <a:lnTo>
                  <a:pt x="13123" y="274215"/>
                </a:lnTo>
                <a:lnTo>
                  <a:pt x="14463" y="273297"/>
                </a:lnTo>
                <a:lnTo>
                  <a:pt x="15357" y="271733"/>
                </a:lnTo>
                <a:lnTo>
                  <a:pt x="15953" y="269738"/>
                </a:lnTo>
                <a:lnTo>
                  <a:pt x="17303" y="268408"/>
                </a:lnTo>
                <a:lnTo>
                  <a:pt x="19155" y="267521"/>
                </a:lnTo>
                <a:lnTo>
                  <a:pt x="23754" y="266535"/>
                </a:lnTo>
                <a:lnTo>
                  <a:pt x="28972" y="266097"/>
                </a:lnTo>
                <a:lnTo>
                  <a:pt x="31697" y="265028"/>
                </a:lnTo>
                <a:lnTo>
                  <a:pt x="41036" y="258973"/>
                </a:lnTo>
                <a:lnTo>
                  <a:pt x="50306" y="253846"/>
                </a:lnTo>
                <a:lnTo>
                  <a:pt x="60776" y="245853"/>
                </a:lnTo>
                <a:lnTo>
                  <a:pt x="66235" y="241054"/>
                </a:lnTo>
                <a:lnTo>
                  <a:pt x="71779" y="235950"/>
                </a:lnTo>
                <a:lnTo>
                  <a:pt x="83019" y="225199"/>
                </a:lnTo>
                <a:lnTo>
                  <a:pt x="88684" y="220618"/>
                </a:lnTo>
                <a:lnTo>
                  <a:pt x="100057" y="212987"/>
                </a:lnTo>
                <a:lnTo>
                  <a:pt x="106710" y="207714"/>
                </a:lnTo>
                <a:lnTo>
                  <a:pt x="114002" y="201341"/>
                </a:lnTo>
                <a:lnTo>
                  <a:pt x="121722" y="194235"/>
                </a:lnTo>
                <a:lnTo>
                  <a:pt x="128773" y="186640"/>
                </a:lnTo>
                <a:lnTo>
                  <a:pt x="135379" y="178719"/>
                </a:lnTo>
                <a:lnTo>
                  <a:pt x="141687" y="170581"/>
                </a:lnTo>
                <a:lnTo>
                  <a:pt x="149703" y="162298"/>
                </a:lnTo>
                <a:lnTo>
                  <a:pt x="158857" y="153918"/>
                </a:lnTo>
                <a:lnTo>
                  <a:pt x="168770" y="145475"/>
                </a:lnTo>
                <a:lnTo>
                  <a:pt x="178236" y="137941"/>
                </a:lnTo>
                <a:lnTo>
                  <a:pt x="187404" y="131013"/>
                </a:lnTo>
                <a:lnTo>
                  <a:pt x="196373" y="124489"/>
                </a:lnTo>
                <a:lnTo>
                  <a:pt x="205211" y="117282"/>
                </a:lnTo>
                <a:lnTo>
                  <a:pt x="213960" y="109621"/>
                </a:lnTo>
                <a:lnTo>
                  <a:pt x="222650" y="101656"/>
                </a:lnTo>
                <a:lnTo>
                  <a:pt x="232253" y="93488"/>
                </a:lnTo>
                <a:lnTo>
                  <a:pt x="253084" y="76792"/>
                </a:lnTo>
                <a:lnTo>
                  <a:pt x="263020" y="69292"/>
                </a:lnTo>
                <a:lnTo>
                  <a:pt x="281680" y="55879"/>
                </a:lnTo>
                <a:lnTo>
                  <a:pt x="290657" y="50587"/>
                </a:lnTo>
                <a:lnTo>
                  <a:pt x="299499" y="46107"/>
                </a:lnTo>
                <a:lnTo>
                  <a:pt x="308251" y="42168"/>
                </a:lnTo>
                <a:lnTo>
                  <a:pt x="316943" y="37637"/>
                </a:lnTo>
                <a:lnTo>
                  <a:pt x="325595" y="32711"/>
                </a:lnTo>
                <a:lnTo>
                  <a:pt x="334221" y="27522"/>
                </a:lnTo>
                <a:lnTo>
                  <a:pt x="341877" y="23111"/>
                </a:lnTo>
                <a:lnTo>
                  <a:pt x="355463" y="15669"/>
                </a:lnTo>
                <a:lnTo>
                  <a:pt x="365311" y="11726"/>
                </a:lnTo>
                <a:lnTo>
                  <a:pt x="373815" y="9022"/>
                </a:lnTo>
                <a:lnTo>
                  <a:pt x="383945" y="4644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88"/>
          <p:cNvSpPr/>
          <p:nvPr/>
        </p:nvSpPr>
        <p:spPr>
          <a:xfrm>
            <a:off x="3543302" y="4097654"/>
            <a:ext cx="274319" cy="282420"/>
          </a:xfrm>
          <a:custGeom>
            <a:avLst/>
            <a:gdLst/>
            <a:ahLst/>
            <a:cxnLst/>
            <a:rect l="0" t="0" r="0" b="0"/>
            <a:pathLst>
              <a:path w="274319" h="282420">
                <a:moveTo>
                  <a:pt x="8570" y="0"/>
                </a:moveTo>
                <a:lnTo>
                  <a:pt x="0" y="0"/>
                </a:lnTo>
                <a:lnTo>
                  <a:pt x="4549" y="0"/>
                </a:lnTo>
                <a:lnTo>
                  <a:pt x="5889" y="953"/>
                </a:lnTo>
                <a:lnTo>
                  <a:pt x="6783" y="2541"/>
                </a:lnTo>
                <a:lnTo>
                  <a:pt x="7378" y="4551"/>
                </a:lnTo>
                <a:lnTo>
                  <a:pt x="10581" y="9326"/>
                </a:lnTo>
                <a:lnTo>
                  <a:pt x="17738" y="17369"/>
                </a:lnTo>
                <a:lnTo>
                  <a:pt x="25892" y="25784"/>
                </a:lnTo>
                <a:lnTo>
                  <a:pt x="50279" y="50275"/>
                </a:lnTo>
                <a:lnTo>
                  <a:pt x="54473" y="55425"/>
                </a:lnTo>
                <a:lnTo>
                  <a:pt x="58222" y="60763"/>
                </a:lnTo>
                <a:lnTo>
                  <a:pt x="61674" y="66226"/>
                </a:lnTo>
                <a:lnTo>
                  <a:pt x="65880" y="71773"/>
                </a:lnTo>
                <a:lnTo>
                  <a:pt x="70589" y="77377"/>
                </a:lnTo>
                <a:lnTo>
                  <a:pt x="75634" y="83017"/>
                </a:lnTo>
                <a:lnTo>
                  <a:pt x="86319" y="94364"/>
                </a:lnTo>
                <a:lnTo>
                  <a:pt x="91835" y="100057"/>
                </a:lnTo>
                <a:lnTo>
                  <a:pt x="96465" y="105758"/>
                </a:lnTo>
                <a:lnTo>
                  <a:pt x="100504" y="111463"/>
                </a:lnTo>
                <a:lnTo>
                  <a:pt x="104149" y="117171"/>
                </a:lnTo>
                <a:lnTo>
                  <a:pt x="108485" y="122882"/>
                </a:lnTo>
                <a:lnTo>
                  <a:pt x="113280" y="128594"/>
                </a:lnTo>
                <a:lnTo>
                  <a:pt x="118382" y="134307"/>
                </a:lnTo>
                <a:lnTo>
                  <a:pt x="129130" y="145735"/>
                </a:lnTo>
                <a:lnTo>
                  <a:pt x="162923" y="180023"/>
                </a:lnTo>
                <a:lnTo>
                  <a:pt x="185745" y="202883"/>
                </a:lnTo>
                <a:lnTo>
                  <a:pt x="190504" y="208598"/>
                </a:lnTo>
                <a:lnTo>
                  <a:pt x="194629" y="214313"/>
                </a:lnTo>
                <a:lnTo>
                  <a:pt x="198332" y="220028"/>
                </a:lnTo>
                <a:lnTo>
                  <a:pt x="202705" y="224791"/>
                </a:lnTo>
                <a:lnTo>
                  <a:pt x="207526" y="228918"/>
                </a:lnTo>
                <a:lnTo>
                  <a:pt x="212645" y="232622"/>
                </a:lnTo>
                <a:lnTo>
                  <a:pt x="217010" y="236997"/>
                </a:lnTo>
                <a:lnTo>
                  <a:pt x="220873" y="241818"/>
                </a:lnTo>
                <a:lnTo>
                  <a:pt x="224400" y="246937"/>
                </a:lnTo>
                <a:lnTo>
                  <a:pt x="228657" y="251303"/>
                </a:lnTo>
                <a:lnTo>
                  <a:pt x="233399" y="255165"/>
                </a:lnTo>
                <a:lnTo>
                  <a:pt x="238466" y="258693"/>
                </a:lnTo>
                <a:lnTo>
                  <a:pt x="246636" y="262612"/>
                </a:lnTo>
                <a:lnTo>
                  <a:pt x="250148" y="263658"/>
                </a:lnTo>
                <a:lnTo>
                  <a:pt x="252489" y="265307"/>
                </a:lnTo>
                <a:lnTo>
                  <a:pt x="254051" y="267359"/>
                </a:lnTo>
                <a:lnTo>
                  <a:pt x="255092" y="269680"/>
                </a:lnTo>
                <a:lnTo>
                  <a:pt x="261107" y="277496"/>
                </a:lnTo>
                <a:lnTo>
                  <a:pt x="264371" y="281294"/>
                </a:lnTo>
                <a:lnTo>
                  <a:pt x="265782" y="281827"/>
                </a:lnTo>
                <a:lnTo>
                  <a:pt x="269888" y="282419"/>
                </a:lnTo>
                <a:lnTo>
                  <a:pt x="271365" y="281625"/>
                </a:lnTo>
                <a:lnTo>
                  <a:pt x="272349" y="280143"/>
                </a:lnTo>
                <a:lnTo>
                  <a:pt x="274318" y="2743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89"/>
          <p:cNvSpPr/>
          <p:nvPr/>
        </p:nvSpPr>
        <p:spPr>
          <a:xfrm>
            <a:off x="3654773" y="3960495"/>
            <a:ext cx="300007" cy="342901"/>
          </a:xfrm>
          <a:custGeom>
            <a:avLst/>
            <a:gdLst/>
            <a:ahLst/>
            <a:cxnLst/>
            <a:rect l="0" t="0" r="0" b="0"/>
            <a:pathLst>
              <a:path w="300007" h="342901">
                <a:moveTo>
                  <a:pt x="8541" y="0"/>
                </a:moveTo>
                <a:lnTo>
                  <a:pt x="0" y="0"/>
                </a:lnTo>
                <a:lnTo>
                  <a:pt x="11904" y="11931"/>
                </a:lnTo>
                <a:lnTo>
                  <a:pt x="13640" y="14622"/>
                </a:lnTo>
                <a:lnTo>
                  <a:pt x="17037" y="22959"/>
                </a:lnTo>
                <a:lnTo>
                  <a:pt x="21207" y="28619"/>
                </a:lnTo>
                <a:lnTo>
                  <a:pt x="28776" y="34309"/>
                </a:lnTo>
                <a:lnTo>
                  <a:pt x="33461" y="37160"/>
                </a:lnTo>
                <a:lnTo>
                  <a:pt x="41207" y="45408"/>
                </a:lnTo>
                <a:lnTo>
                  <a:pt x="48777" y="55424"/>
                </a:lnTo>
                <a:lnTo>
                  <a:pt x="53463" y="60761"/>
                </a:lnTo>
                <a:lnTo>
                  <a:pt x="58492" y="66225"/>
                </a:lnTo>
                <a:lnTo>
                  <a:pt x="62796" y="71772"/>
                </a:lnTo>
                <a:lnTo>
                  <a:pt x="66619" y="77376"/>
                </a:lnTo>
                <a:lnTo>
                  <a:pt x="70120" y="83016"/>
                </a:lnTo>
                <a:lnTo>
                  <a:pt x="74359" y="88682"/>
                </a:lnTo>
                <a:lnTo>
                  <a:pt x="79090" y="94364"/>
                </a:lnTo>
                <a:lnTo>
                  <a:pt x="84149" y="100057"/>
                </a:lnTo>
                <a:lnTo>
                  <a:pt x="94850" y="111462"/>
                </a:lnTo>
                <a:lnTo>
                  <a:pt x="122918" y="140020"/>
                </a:lnTo>
                <a:lnTo>
                  <a:pt x="134306" y="151448"/>
                </a:lnTo>
                <a:lnTo>
                  <a:pt x="139057" y="157163"/>
                </a:lnTo>
                <a:lnTo>
                  <a:pt x="143177" y="162878"/>
                </a:lnTo>
                <a:lnTo>
                  <a:pt x="161184" y="190288"/>
                </a:lnTo>
                <a:lnTo>
                  <a:pt x="166501" y="197344"/>
                </a:lnTo>
                <a:lnTo>
                  <a:pt x="171950" y="203952"/>
                </a:lnTo>
                <a:lnTo>
                  <a:pt x="177488" y="210263"/>
                </a:lnTo>
                <a:lnTo>
                  <a:pt x="184038" y="216375"/>
                </a:lnTo>
                <a:lnTo>
                  <a:pt x="191261" y="222355"/>
                </a:lnTo>
                <a:lnTo>
                  <a:pt x="198935" y="228246"/>
                </a:lnTo>
                <a:lnTo>
                  <a:pt x="205003" y="234079"/>
                </a:lnTo>
                <a:lnTo>
                  <a:pt x="210001" y="239873"/>
                </a:lnTo>
                <a:lnTo>
                  <a:pt x="214285" y="245640"/>
                </a:lnTo>
                <a:lnTo>
                  <a:pt x="224126" y="259668"/>
                </a:lnTo>
                <a:lnTo>
                  <a:pt x="229417" y="267410"/>
                </a:lnTo>
                <a:lnTo>
                  <a:pt x="234850" y="274475"/>
                </a:lnTo>
                <a:lnTo>
                  <a:pt x="240376" y="281091"/>
                </a:lnTo>
                <a:lnTo>
                  <a:pt x="245965" y="287406"/>
                </a:lnTo>
                <a:lnTo>
                  <a:pt x="251596" y="292569"/>
                </a:lnTo>
                <a:lnTo>
                  <a:pt x="257256" y="296963"/>
                </a:lnTo>
                <a:lnTo>
                  <a:pt x="262933" y="300846"/>
                </a:lnTo>
                <a:lnTo>
                  <a:pt x="271782" y="310239"/>
                </a:lnTo>
                <a:lnTo>
                  <a:pt x="278889" y="319811"/>
                </a:lnTo>
                <a:lnTo>
                  <a:pt x="285224" y="327241"/>
                </a:lnTo>
                <a:lnTo>
                  <a:pt x="288246" y="329603"/>
                </a:lnTo>
                <a:lnTo>
                  <a:pt x="294145" y="332227"/>
                </a:lnTo>
                <a:lnTo>
                  <a:pt x="296099" y="333880"/>
                </a:lnTo>
                <a:lnTo>
                  <a:pt x="297401" y="335934"/>
                </a:lnTo>
                <a:lnTo>
                  <a:pt x="300006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90"/>
          <p:cNvSpPr/>
          <p:nvPr/>
        </p:nvSpPr>
        <p:spPr>
          <a:xfrm>
            <a:off x="2326109" y="5040629"/>
            <a:ext cx="291361" cy="282859"/>
          </a:xfrm>
          <a:custGeom>
            <a:avLst/>
            <a:gdLst/>
            <a:ahLst/>
            <a:cxnLst/>
            <a:rect l="0" t="0" r="0" b="0"/>
            <a:pathLst>
              <a:path w="291361" h="282859">
                <a:moveTo>
                  <a:pt x="17041" y="0"/>
                </a:moveTo>
                <a:lnTo>
                  <a:pt x="1090" y="0"/>
                </a:lnTo>
                <a:lnTo>
                  <a:pt x="8440" y="0"/>
                </a:lnTo>
                <a:lnTo>
                  <a:pt x="0" y="0"/>
                </a:lnTo>
                <a:lnTo>
                  <a:pt x="8467" y="0"/>
                </a:lnTo>
                <a:lnTo>
                  <a:pt x="8468" y="7382"/>
                </a:lnTo>
                <a:lnTo>
                  <a:pt x="9420" y="7779"/>
                </a:lnTo>
                <a:lnTo>
                  <a:pt x="15849" y="8469"/>
                </a:lnTo>
                <a:lnTo>
                  <a:pt x="24317" y="15945"/>
                </a:lnTo>
                <a:lnTo>
                  <a:pt x="54222" y="45755"/>
                </a:lnTo>
                <a:lnTo>
                  <a:pt x="62458" y="51451"/>
                </a:lnTo>
                <a:lnTo>
                  <a:pt x="67322" y="54303"/>
                </a:lnTo>
                <a:lnTo>
                  <a:pt x="72469" y="58110"/>
                </a:lnTo>
                <a:lnTo>
                  <a:pt x="77805" y="62552"/>
                </a:lnTo>
                <a:lnTo>
                  <a:pt x="83268" y="67420"/>
                </a:lnTo>
                <a:lnTo>
                  <a:pt x="88814" y="71616"/>
                </a:lnTo>
                <a:lnTo>
                  <a:pt x="94417" y="75367"/>
                </a:lnTo>
                <a:lnTo>
                  <a:pt x="100058" y="78820"/>
                </a:lnTo>
                <a:lnTo>
                  <a:pt x="105723" y="83027"/>
                </a:lnTo>
                <a:lnTo>
                  <a:pt x="111404" y="87736"/>
                </a:lnTo>
                <a:lnTo>
                  <a:pt x="117097" y="92781"/>
                </a:lnTo>
                <a:lnTo>
                  <a:pt x="128503" y="103467"/>
                </a:lnTo>
                <a:lnTo>
                  <a:pt x="157061" y="131525"/>
                </a:lnTo>
                <a:lnTo>
                  <a:pt x="168489" y="142911"/>
                </a:lnTo>
                <a:lnTo>
                  <a:pt x="173251" y="148614"/>
                </a:lnTo>
                <a:lnTo>
                  <a:pt x="177378" y="154321"/>
                </a:lnTo>
                <a:lnTo>
                  <a:pt x="181083" y="160031"/>
                </a:lnTo>
                <a:lnTo>
                  <a:pt x="185457" y="165743"/>
                </a:lnTo>
                <a:lnTo>
                  <a:pt x="190278" y="171455"/>
                </a:lnTo>
                <a:lnTo>
                  <a:pt x="195397" y="177169"/>
                </a:lnTo>
                <a:lnTo>
                  <a:pt x="206165" y="188597"/>
                </a:lnTo>
                <a:lnTo>
                  <a:pt x="233187" y="216101"/>
                </a:lnTo>
                <a:lnTo>
                  <a:pt x="250025" y="232975"/>
                </a:lnTo>
                <a:lnTo>
                  <a:pt x="253325" y="237232"/>
                </a:lnTo>
                <a:lnTo>
                  <a:pt x="256479" y="241975"/>
                </a:lnTo>
                <a:lnTo>
                  <a:pt x="259533" y="247042"/>
                </a:lnTo>
                <a:lnTo>
                  <a:pt x="265468" y="255212"/>
                </a:lnTo>
                <a:lnTo>
                  <a:pt x="271280" y="262018"/>
                </a:lnTo>
                <a:lnTo>
                  <a:pt x="281084" y="272512"/>
                </a:lnTo>
                <a:lnTo>
                  <a:pt x="281652" y="274068"/>
                </a:lnTo>
                <a:lnTo>
                  <a:pt x="282283" y="278336"/>
                </a:lnTo>
                <a:lnTo>
                  <a:pt x="283404" y="279855"/>
                </a:lnTo>
                <a:lnTo>
                  <a:pt x="285104" y="280868"/>
                </a:lnTo>
                <a:lnTo>
                  <a:pt x="291252" y="282858"/>
                </a:lnTo>
                <a:lnTo>
                  <a:pt x="291360" y="2743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91"/>
          <p:cNvSpPr/>
          <p:nvPr/>
        </p:nvSpPr>
        <p:spPr>
          <a:xfrm>
            <a:off x="2437809" y="4929187"/>
            <a:ext cx="291104" cy="282893"/>
          </a:xfrm>
          <a:custGeom>
            <a:avLst/>
            <a:gdLst/>
            <a:ahLst/>
            <a:cxnLst/>
            <a:rect l="0" t="0" r="0" b="0"/>
            <a:pathLst>
              <a:path w="291104" h="282893">
                <a:moveTo>
                  <a:pt x="16783" y="0"/>
                </a:moveTo>
                <a:lnTo>
                  <a:pt x="0" y="0"/>
                </a:lnTo>
                <a:lnTo>
                  <a:pt x="4296" y="4551"/>
                </a:lnTo>
                <a:lnTo>
                  <a:pt x="5601" y="6844"/>
                </a:lnTo>
                <a:lnTo>
                  <a:pt x="8390" y="14622"/>
                </a:lnTo>
                <a:lnTo>
                  <a:pt x="14825" y="22959"/>
                </a:lnTo>
                <a:lnTo>
                  <a:pt x="20040" y="28620"/>
                </a:lnTo>
                <a:lnTo>
                  <a:pt x="25533" y="36850"/>
                </a:lnTo>
                <a:lnTo>
                  <a:pt x="28331" y="41711"/>
                </a:lnTo>
                <a:lnTo>
                  <a:pt x="33981" y="49654"/>
                </a:lnTo>
                <a:lnTo>
                  <a:pt x="36821" y="53105"/>
                </a:lnTo>
                <a:lnTo>
                  <a:pt x="45056" y="59480"/>
                </a:lnTo>
                <a:lnTo>
                  <a:pt x="49919" y="62513"/>
                </a:lnTo>
                <a:lnTo>
                  <a:pt x="57863" y="70964"/>
                </a:lnTo>
                <a:lnTo>
                  <a:pt x="61315" y="75884"/>
                </a:lnTo>
                <a:lnTo>
                  <a:pt x="70230" y="83891"/>
                </a:lnTo>
                <a:lnTo>
                  <a:pt x="75274" y="87360"/>
                </a:lnTo>
                <a:lnTo>
                  <a:pt x="80542" y="91577"/>
                </a:lnTo>
                <a:lnTo>
                  <a:pt x="85959" y="96294"/>
                </a:lnTo>
                <a:lnTo>
                  <a:pt x="91475" y="101344"/>
                </a:lnTo>
                <a:lnTo>
                  <a:pt x="102684" y="112034"/>
                </a:lnTo>
                <a:lnTo>
                  <a:pt x="108341" y="117552"/>
                </a:lnTo>
                <a:lnTo>
                  <a:pt x="114969" y="122183"/>
                </a:lnTo>
                <a:lnTo>
                  <a:pt x="122245" y="126223"/>
                </a:lnTo>
                <a:lnTo>
                  <a:pt x="129954" y="129869"/>
                </a:lnTo>
                <a:lnTo>
                  <a:pt x="136997" y="134204"/>
                </a:lnTo>
                <a:lnTo>
                  <a:pt x="143599" y="139000"/>
                </a:lnTo>
                <a:lnTo>
                  <a:pt x="149904" y="144101"/>
                </a:lnTo>
                <a:lnTo>
                  <a:pt x="156013" y="149408"/>
                </a:lnTo>
                <a:lnTo>
                  <a:pt x="161991" y="154850"/>
                </a:lnTo>
                <a:lnTo>
                  <a:pt x="167880" y="160383"/>
                </a:lnTo>
                <a:lnTo>
                  <a:pt x="172760" y="165977"/>
                </a:lnTo>
                <a:lnTo>
                  <a:pt x="176965" y="171612"/>
                </a:lnTo>
                <a:lnTo>
                  <a:pt x="180721" y="177273"/>
                </a:lnTo>
                <a:lnTo>
                  <a:pt x="185130" y="182952"/>
                </a:lnTo>
                <a:lnTo>
                  <a:pt x="189974" y="188643"/>
                </a:lnTo>
                <a:lnTo>
                  <a:pt x="195109" y="194342"/>
                </a:lnTo>
                <a:lnTo>
                  <a:pt x="205894" y="205754"/>
                </a:lnTo>
                <a:lnTo>
                  <a:pt x="250605" y="250959"/>
                </a:lnTo>
                <a:lnTo>
                  <a:pt x="256594" y="259492"/>
                </a:lnTo>
                <a:lnTo>
                  <a:pt x="259525" y="264435"/>
                </a:lnTo>
                <a:lnTo>
                  <a:pt x="262431" y="267730"/>
                </a:lnTo>
                <a:lnTo>
                  <a:pt x="265320" y="269927"/>
                </a:lnTo>
                <a:lnTo>
                  <a:pt x="271072" y="273320"/>
                </a:lnTo>
                <a:lnTo>
                  <a:pt x="279985" y="280720"/>
                </a:lnTo>
                <a:lnTo>
                  <a:pt x="280833" y="281444"/>
                </a:lnTo>
                <a:lnTo>
                  <a:pt x="284316" y="282249"/>
                </a:lnTo>
                <a:lnTo>
                  <a:pt x="291103" y="28289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92"/>
          <p:cNvSpPr/>
          <p:nvPr/>
        </p:nvSpPr>
        <p:spPr>
          <a:xfrm>
            <a:off x="2558758" y="4834890"/>
            <a:ext cx="264452" cy="248603"/>
          </a:xfrm>
          <a:custGeom>
            <a:avLst/>
            <a:gdLst/>
            <a:ahLst/>
            <a:cxnLst/>
            <a:rect l="0" t="0" r="0" b="0"/>
            <a:pathLst>
              <a:path w="264452" h="248603">
                <a:moveTo>
                  <a:pt x="15849" y="0"/>
                </a:moveTo>
                <a:lnTo>
                  <a:pt x="0" y="0"/>
                </a:lnTo>
                <a:lnTo>
                  <a:pt x="3639" y="0"/>
                </a:lnTo>
                <a:lnTo>
                  <a:pt x="5804" y="952"/>
                </a:lnTo>
                <a:lnTo>
                  <a:pt x="13402" y="5891"/>
                </a:lnTo>
                <a:lnTo>
                  <a:pt x="18889" y="7381"/>
                </a:lnTo>
                <a:lnTo>
                  <a:pt x="24503" y="10583"/>
                </a:lnTo>
                <a:lnTo>
                  <a:pt x="30172" y="15181"/>
                </a:lnTo>
                <a:lnTo>
                  <a:pt x="35867" y="20400"/>
                </a:lnTo>
                <a:lnTo>
                  <a:pt x="44114" y="25894"/>
                </a:lnTo>
                <a:lnTo>
                  <a:pt x="48980" y="28692"/>
                </a:lnTo>
                <a:lnTo>
                  <a:pt x="53176" y="32463"/>
                </a:lnTo>
                <a:lnTo>
                  <a:pt x="56926" y="36882"/>
                </a:lnTo>
                <a:lnTo>
                  <a:pt x="60379" y="41733"/>
                </a:lnTo>
                <a:lnTo>
                  <a:pt x="64585" y="45919"/>
                </a:lnTo>
                <a:lnTo>
                  <a:pt x="69295" y="49663"/>
                </a:lnTo>
                <a:lnTo>
                  <a:pt x="74340" y="53111"/>
                </a:lnTo>
                <a:lnTo>
                  <a:pt x="79608" y="57315"/>
                </a:lnTo>
                <a:lnTo>
                  <a:pt x="85025" y="62022"/>
                </a:lnTo>
                <a:lnTo>
                  <a:pt x="90541" y="67065"/>
                </a:lnTo>
                <a:lnTo>
                  <a:pt x="101751" y="77749"/>
                </a:lnTo>
                <a:lnTo>
                  <a:pt x="119918" y="95579"/>
                </a:lnTo>
                <a:lnTo>
                  <a:pt x="125233" y="99914"/>
                </a:lnTo>
                <a:lnTo>
                  <a:pt x="131634" y="104709"/>
                </a:lnTo>
                <a:lnTo>
                  <a:pt x="138759" y="109811"/>
                </a:lnTo>
                <a:lnTo>
                  <a:pt x="145414" y="115117"/>
                </a:lnTo>
                <a:lnTo>
                  <a:pt x="151756" y="120560"/>
                </a:lnTo>
                <a:lnTo>
                  <a:pt x="157888" y="126093"/>
                </a:lnTo>
                <a:lnTo>
                  <a:pt x="162929" y="131687"/>
                </a:lnTo>
                <a:lnTo>
                  <a:pt x="167243" y="137321"/>
                </a:lnTo>
                <a:lnTo>
                  <a:pt x="171071" y="142982"/>
                </a:lnTo>
                <a:lnTo>
                  <a:pt x="176480" y="147709"/>
                </a:lnTo>
                <a:lnTo>
                  <a:pt x="182944" y="151812"/>
                </a:lnTo>
                <a:lnTo>
                  <a:pt x="190111" y="155501"/>
                </a:lnTo>
                <a:lnTo>
                  <a:pt x="195841" y="159864"/>
                </a:lnTo>
                <a:lnTo>
                  <a:pt x="200614" y="164679"/>
                </a:lnTo>
                <a:lnTo>
                  <a:pt x="204748" y="169793"/>
                </a:lnTo>
                <a:lnTo>
                  <a:pt x="208457" y="175108"/>
                </a:lnTo>
                <a:lnTo>
                  <a:pt x="211881" y="180556"/>
                </a:lnTo>
                <a:lnTo>
                  <a:pt x="215118" y="186093"/>
                </a:lnTo>
                <a:lnTo>
                  <a:pt x="218227" y="190737"/>
                </a:lnTo>
                <a:lnTo>
                  <a:pt x="224222" y="198437"/>
                </a:lnTo>
                <a:lnTo>
                  <a:pt x="230062" y="205034"/>
                </a:lnTo>
                <a:lnTo>
                  <a:pt x="235832" y="211141"/>
                </a:lnTo>
                <a:lnTo>
                  <a:pt x="254184" y="229752"/>
                </a:lnTo>
                <a:lnTo>
                  <a:pt x="254749" y="231272"/>
                </a:lnTo>
                <a:lnTo>
                  <a:pt x="255377" y="235503"/>
                </a:lnTo>
                <a:lnTo>
                  <a:pt x="256497" y="237012"/>
                </a:lnTo>
                <a:lnTo>
                  <a:pt x="258196" y="238018"/>
                </a:lnTo>
                <a:lnTo>
                  <a:pt x="260281" y="238689"/>
                </a:lnTo>
                <a:lnTo>
                  <a:pt x="261671" y="240088"/>
                </a:lnTo>
                <a:lnTo>
                  <a:pt x="262598" y="241973"/>
                </a:lnTo>
                <a:lnTo>
                  <a:pt x="264451" y="24860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93"/>
          <p:cNvSpPr/>
          <p:nvPr/>
        </p:nvSpPr>
        <p:spPr>
          <a:xfrm>
            <a:off x="3560445" y="4766310"/>
            <a:ext cx="360045" cy="248603"/>
          </a:xfrm>
          <a:custGeom>
            <a:avLst/>
            <a:gdLst/>
            <a:ahLst/>
            <a:cxnLst/>
            <a:rect l="0" t="0" r="0" b="0"/>
            <a:pathLst>
              <a:path w="360045" h="248603">
                <a:moveTo>
                  <a:pt x="0" y="248602"/>
                </a:moveTo>
                <a:lnTo>
                  <a:pt x="0" y="240383"/>
                </a:lnTo>
                <a:lnTo>
                  <a:pt x="4550" y="235583"/>
                </a:lnTo>
                <a:lnTo>
                  <a:pt x="6843" y="234208"/>
                </a:lnTo>
                <a:lnTo>
                  <a:pt x="14622" y="231319"/>
                </a:lnTo>
                <a:lnTo>
                  <a:pt x="23911" y="223902"/>
                </a:lnTo>
                <a:lnTo>
                  <a:pt x="33169" y="215082"/>
                </a:lnTo>
                <a:lnTo>
                  <a:pt x="39258" y="210063"/>
                </a:lnTo>
                <a:lnTo>
                  <a:pt x="46174" y="204812"/>
                </a:lnTo>
                <a:lnTo>
                  <a:pt x="61479" y="193898"/>
                </a:lnTo>
                <a:lnTo>
                  <a:pt x="77806" y="182696"/>
                </a:lnTo>
                <a:lnTo>
                  <a:pt x="86161" y="176090"/>
                </a:lnTo>
                <a:lnTo>
                  <a:pt x="94588" y="168828"/>
                </a:lnTo>
                <a:lnTo>
                  <a:pt x="103063" y="161129"/>
                </a:lnTo>
                <a:lnTo>
                  <a:pt x="111571" y="154092"/>
                </a:lnTo>
                <a:lnTo>
                  <a:pt x="120101" y="147495"/>
                </a:lnTo>
                <a:lnTo>
                  <a:pt x="158872" y="118669"/>
                </a:lnTo>
                <a:lnTo>
                  <a:pt x="168780" y="110545"/>
                </a:lnTo>
                <a:lnTo>
                  <a:pt x="178242" y="102272"/>
                </a:lnTo>
                <a:lnTo>
                  <a:pt x="187408" y="93899"/>
                </a:lnTo>
                <a:lnTo>
                  <a:pt x="196376" y="86412"/>
                </a:lnTo>
                <a:lnTo>
                  <a:pt x="205212" y="79515"/>
                </a:lnTo>
                <a:lnTo>
                  <a:pt x="213960" y="73012"/>
                </a:lnTo>
                <a:lnTo>
                  <a:pt x="223603" y="66772"/>
                </a:lnTo>
                <a:lnTo>
                  <a:pt x="233841" y="60707"/>
                </a:lnTo>
                <a:lnTo>
                  <a:pt x="244476" y="54759"/>
                </a:lnTo>
                <a:lnTo>
                  <a:pt x="253472" y="48889"/>
                </a:lnTo>
                <a:lnTo>
                  <a:pt x="261373" y="43070"/>
                </a:lnTo>
                <a:lnTo>
                  <a:pt x="268546" y="37285"/>
                </a:lnTo>
                <a:lnTo>
                  <a:pt x="275233" y="32476"/>
                </a:lnTo>
                <a:lnTo>
                  <a:pt x="281596" y="28319"/>
                </a:lnTo>
                <a:lnTo>
                  <a:pt x="287743" y="24594"/>
                </a:lnTo>
                <a:lnTo>
                  <a:pt x="293746" y="21158"/>
                </a:lnTo>
                <a:lnTo>
                  <a:pt x="305496" y="14801"/>
                </a:lnTo>
                <a:lnTo>
                  <a:pt x="311296" y="12725"/>
                </a:lnTo>
                <a:lnTo>
                  <a:pt x="317069" y="11341"/>
                </a:lnTo>
                <a:lnTo>
                  <a:pt x="322821" y="10418"/>
                </a:lnTo>
                <a:lnTo>
                  <a:pt x="331753" y="6852"/>
                </a:lnTo>
                <a:lnTo>
                  <a:pt x="338898" y="3045"/>
                </a:lnTo>
                <a:lnTo>
                  <a:pt x="345249" y="1353"/>
                </a:lnTo>
                <a:lnTo>
                  <a:pt x="356134" y="267"/>
                </a:lnTo>
                <a:lnTo>
                  <a:pt x="360044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94"/>
          <p:cNvSpPr/>
          <p:nvPr/>
        </p:nvSpPr>
        <p:spPr>
          <a:xfrm>
            <a:off x="3671887" y="4843462"/>
            <a:ext cx="377191" cy="240031"/>
          </a:xfrm>
          <a:custGeom>
            <a:avLst/>
            <a:gdLst/>
            <a:ahLst/>
            <a:cxnLst/>
            <a:rect l="0" t="0" r="0" b="0"/>
            <a:pathLst>
              <a:path w="377191" h="240031">
                <a:moveTo>
                  <a:pt x="0" y="240030"/>
                </a:moveTo>
                <a:lnTo>
                  <a:pt x="4551" y="235479"/>
                </a:lnTo>
                <a:lnTo>
                  <a:pt x="6844" y="234138"/>
                </a:lnTo>
                <a:lnTo>
                  <a:pt x="14622" y="231299"/>
                </a:lnTo>
                <a:lnTo>
                  <a:pt x="23911" y="223896"/>
                </a:lnTo>
                <a:lnTo>
                  <a:pt x="33170" y="215080"/>
                </a:lnTo>
                <a:lnTo>
                  <a:pt x="82913" y="165681"/>
                </a:lnTo>
                <a:lnTo>
                  <a:pt x="89565" y="159984"/>
                </a:lnTo>
                <a:lnTo>
                  <a:pt x="96858" y="154281"/>
                </a:lnTo>
                <a:lnTo>
                  <a:pt x="104577" y="148574"/>
                </a:lnTo>
                <a:lnTo>
                  <a:pt x="120774" y="137153"/>
                </a:lnTo>
                <a:lnTo>
                  <a:pt x="129093" y="131441"/>
                </a:lnTo>
                <a:lnTo>
                  <a:pt x="137497" y="124774"/>
                </a:lnTo>
                <a:lnTo>
                  <a:pt x="145957" y="117473"/>
                </a:lnTo>
                <a:lnTo>
                  <a:pt x="154455" y="109748"/>
                </a:lnTo>
                <a:lnTo>
                  <a:pt x="163930" y="102693"/>
                </a:lnTo>
                <a:lnTo>
                  <a:pt x="174057" y="96084"/>
                </a:lnTo>
                <a:lnTo>
                  <a:pt x="184618" y="89774"/>
                </a:lnTo>
                <a:lnTo>
                  <a:pt x="203972" y="77682"/>
                </a:lnTo>
                <a:lnTo>
                  <a:pt x="239681" y="54397"/>
                </a:lnTo>
                <a:lnTo>
                  <a:pt x="249322" y="48647"/>
                </a:lnTo>
                <a:lnTo>
                  <a:pt x="259560" y="42909"/>
                </a:lnTo>
                <a:lnTo>
                  <a:pt x="287092" y="28272"/>
                </a:lnTo>
                <a:lnTo>
                  <a:pt x="294265" y="24563"/>
                </a:lnTo>
                <a:lnTo>
                  <a:pt x="301904" y="21138"/>
                </a:lnTo>
                <a:lnTo>
                  <a:pt x="309854" y="17902"/>
                </a:lnTo>
                <a:lnTo>
                  <a:pt x="318012" y="14792"/>
                </a:lnTo>
                <a:lnTo>
                  <a:pt x="329616" y="11337"/>
                </a:lnTo>
                <a:lnTo>
                  <a:pt x="338901" y="8848"/>
                </a:lnTo>
                <a:lnTo>
                  <a:pt x="349378" y="4568"/>
                </a:lnTo>
                <a:lnTo>
                  <a:pt x="357844" y="2030"/>
                </a:lnTo>
                <a:lnTo>
                  <a:pt x="367966" y="602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95"/>
          <p:cNvSpPr/>
          <p:nvPr/>
        </p:nvSpPr>
        <p:spPr>
          <a:xfrm>
            <a:off x="3791902" y="4903470"/>
            <a:ext cx="377191" cy="222885"/>
          </a:xfrm>
          <a:custGeom>
            <a:avLst/>
            <a:gdLst/>
            <a:ahLst/>
            <a:cxnLst/>
            <a:rect l="0" t="0" r="0" b="0"/>
            <a:pathLst>
              <a:path w="377191" h="222885">
                <a:moveTo>
                  <a:pt x="0" y="222884"/>
                </a:moveTo>
                <a:lnTo>
                  <a:pt x="7381" y="222884"/>
                </a:lnTo>
                <a:lnTo>
                  <a:pt x="15181" y="216993"/>
                </a:lnTo>
                <a:lnTo>
                  <a:pt x="23125" y="214154"/>
                </a:lnTo>
                <a:lnTo>
                  <a:pt x="32463" y="207704"/>
                </a:lnTo>
                <a:lnTo>
                  <a:pt x="41733" y="202485"/>
                </a:lnTo>
                <a:lnTo>
                  <a:pt x="45920" y="198807"/>
                </a:lnTo>
                <a:lnTo>
                  <a:pt x="49663" y="194450"/>
                </a:lnTo>
                <a:lnTo>
                  <a:pt x="53111" y="189641"/>
                </a:lnTo>
                <a:lnTo>
                  <a:pt x="58267" y="184530"/>
                </a:lnTo>
                <a:lnTo>
                  <a:pt x="64562" y="179217"/>
                </a:lnTo>
                <a:lnTo>
                  <a:pt x="71617" y="173771"/>
                </a:lnTo>
                <a:lnTo>
                  <a:pt x="78224" y="169187"/>
                </a:lnTo>
                <a:lnTo>
                  <a:pt x="84535" y="165179"/>
                </a:lnTo>
                <a:lnTo>
                  <a:pt x="90647" y="161554"/>
                </a:lnTo>
                <a:lnTo>
                  <a:pt x="105058" y="152446"/>
                </a:lnTo>
                <a:lnTo>
                  <a:pt x="112901" y="147351"/>
                </a:lnTo>
                <a:lnTo>
                  <a:pt x="120035" y="142049"/>
                </a:lnTo>
                <a:lnTo>
                  <a:pt x="126696" y="136609"/>
                </a:lnTo>
                <a:lnTo>
                  <a:pt x="133041" y="131078"/>
                </a:lnTo>
                <a:lnTo>
                  <a:pt x="140129" y="125485"/>
                </a:lnTo>
                <a:lnTo>
                  <a:pt x="147712" y="119851"/>
                </a:lnTo>
                <a:lnTo>
                  <a:pt x="163757" y="108512"/>
                </a:lnTo>
                <a:lnTo>
                  <a:pt x="180413" y="97122"/>
                </a:lnTo>
                <a:lnTo>
                  <a:pt x="188856" y="92371"/>
                </a:lnTo>
                <a:lnTo>
                  <a:pt x="197341" y="88250"/>
                </a:lnTo>
                <a:lnTo>
                  <a:pt x="205856" y="84551"/>
                </a:lnTo>
                <a:lnTo>
                  <a:pt x="213437" y="80180"/>
                </a:lnTo>
                <a:lnTo>
                  <a:pt x="220396" y="75360"/>
                </a:lnTo>
                <a:lnTo>
                  <a:pt x="226941" y="70243"/>
                </a:lnTo>
                <a:lnTo>
                  <a:pt x="234161" y="64926"/>
                </a:lnTo>
                <a:lnTo>
                  <a:pt x="249804" y="53938"/>
                </a:lnTo>
                <a:lnTo>
                  <a:pt x="257024" y="49293"/>
                </a:lnTo>
                <a:lnTo>
                  <a:pt x="263741" y="45245"/>
                </a:lnTo>
                <a:lnTo>
                  <a:pt x="270125" y="41593"/>
                </a:lnTo>
                <a:lnTo>
                  <a:pt x="277239" y="38206"/>
                </a:lnTo>
                <a:lnTo>
                  <a:pt x="284838" y="34996"/>
                </a:lnTo>
                <a:lnTo>
                  <a:pt x="292762" y="31903"/>
                </a:lnTo>
                <a:lnTo>
                  <a:pt x="299950" y="28889"/>
                </a:lnTo>
                <a:lnTo>
                  <a:pt x="306646" y="25926"/>
                </a:lnTo>
                <a:lnTo>
                  <a:pt x="313016" y="22999"/>
                </a:lnTo>
                <a:lnTo>
                  <a:pt x="319167" y="21048"/>
                </a:lnTo>
                <a:lnTo>
                  <a:pt x="325173" y="19746"/>
                </a:lnTo>
                <a:lnTo>
                  <a:pt x="331082" y="18879"/>
                </a:lnTo>
                <a:lnTo>
                  <a:pt x="340188" y="15375"/>
                </a:lnTo>
                <a:lnTo>
                  <a:pt x="347410" y="11596"/>
                </a:lnTo>
                <a:lnTo>
                  <a:pt x="356830" y="8516"/>
                </a:lnTo>
                <a:lnTo>
                  <a:pt x="365654" y="2946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96"/>
          <p:cNvSpPr/>
          <p:nvPr/>
        </p:nvSpPr>
        <p:spPr>
          <a:xfrm>
            <a:off x="5746432" y="3429000"/>
            <a:ext cx="94298" cy="317183"/>
          </a:xfrm>
          <a:custGeom>
            <a:avLst/>
            <a:gdLst/>
            <a:ahLst/>
            <a:cxnLst/>
            <a:rect l="0" t="0" r="0" b="0"/>
            <a:pathLst>
              <a:path w="94298" h="317183">
                <a:moveTo>
                  <a:pt x="0" y="0"/>
                </a:moveTo>
                <a:lnTo>
                  <a:pt x="4551" y="4550"/>
                </a:lnTo>
                <a:lnTo>
                  <a:pt x="5892" y="6844"/>
                </a:lnTo>
                <a:lnTo>
                  <a:pt x="7381" y="11931"/>
                </a:lnTo>
                <a:lnTo>
                  <a:pt x="8219" y="20151"/>
                </a:lnTo>
                <a:lnTo>
                  <a:pt x="9290" y="22959"/>
                </a:lnTo>
                <a:lnTo>
                  <a:pt x="10956" y="25783"/>
                </a:lnTo>
                <a:lnTo>
                  <a:pt x="13019" y="28619"/>
                </a:lnTo>
                <a:lnTo>
                  <a:pt x="15311" y="36849"/>
                </a:lnTo>
                <a:lnTo>
                  <a:pt x="15923" y="41711"/>
                </a:lnTo>
                <a:lnTo>
                  <a:pt x="17283" y="45904"/>
                </a:lnTo>
                <a:lnTo>
                  <a:pt x="19142" y="49653"/>
                </a:lnTo>
                <a:lnTo>
                  <a:pt x="21333" y="53104"/>
                </a:lnTo>
                <a:lnTo>
                  <a:pt x="23747" y="57310"/>
                </a:lnTo>
                <a:lnTo>
                  <a:pt x="28969" y="67064"/>
                </a:lnTo>
                <a:lnTo>
                  <a:pt x="30743" y="72332"/>
                </a:lnTo>
                <a:lnTo>
                  <a:pt x="31926" y="77748"/>
                </a:lnTo>
                <a:lnTo>
                  <a:pt x="32714" y="83265"/>
                </a:lnTo>
                <a:lnTo>
                  <a:pt x="34192" y="88847"/>
                </a:lnTo>
                <a:lnTo>
                  <a:pt x="36130" y="94474"/>
                </a:lnTo>
                <a:lnTo>
                  <a:pt x="38374" y="100130"/>
                </a:lnTo>
                <a:lnTo>
                  <a:pt x="39870" y="105805"/>
                </a:lnTo>
                <a:lnTo>
                  <a:pt x="40867" y="111494"/>
                </a:lnTo>
                <a:lnTo>
                  <a:pt x="41532" y="117192"/>
                </a:lnTo>
                <a:lnTo>
                  <a:pt x="42928" y="122895"/>
                </a:lnTo>
                <a:lnTo>
                  <a:pt x="44812" y="128603"/>
                </a:lnTo>
                <a:lnTo>
                  <a:pt x="47020" y="134313"/>
                </a:lnTo>
                <a:lnTo>
                  <a:pt x="48491" y="140024"/>
                </a:lnTo>
                <a:lnTo>
                  <a:pt x="49472" y="145737"/>
                </a:lnTo>
                <a:lnTo>
                  <a:pt x="50127" y="151450"/>
                </a:lnTo>
                <a:lnTo>
                  <a:pt x="51516" y="157164"/>
                </a:lnTo>
                <a:lnTo>
                  <a:pt x="53394" y="162878"/>
                </a:lnTo>
                <a:lnTo>
                  <a:pt x="55598" y="168593"/>
                </a:lnTo>
                <a:lnTo>
                  <a:pt x="57068" y="174308"/>
                </a:lnTo>
                <a:lnTo>
                  <a:pt x="58048" y="180023"/>
                </a:lnTo>
                <a:lnTo>
                  <a:pt x="58701" y="185737"/>
                </a:lnTo>
                <a:lnTo>
                  <a:pt x="60089" y="192405"/>
                </a:lnTo>
                <a:lnTo>
                  <a:pt x="61967" y="199707"/>
                </a:lnTo>
                <a:lnTo>
                  <a:pt x="64171" y="207433"/>
                </a:lnTo>
                <a:lnTo>
                  <a:pt x="65641" y="214488"/>
                </a:lnTo>
                <a:lnTo>
                  <a:pt x="66620" y="221097"/>
                </a:lnTo>
                <a:lnTo>
                  <a:pt x="67274" y="227408"/>
                </a:lnTo>
                <a:lnTo>
                  <a:pt x="67710" y="233520"/>
                </a:lnTo>
                <a:lnTo>
                  <a:pt x="68000" y="239500"/>
                </a:lnTo>
                <a:lnTo>
                  <a:pt x="68193" y="245391"/>
                </a:lnTo>
                <a:lnTo>
                  <a:pt x="69275" y="250272"/>
                </a:lnTo>
                <a:lnTo>
                  <a:pt x="70948" y="254478"/>
                </a:lnTo>
                <a:lnTo>
                  <a:pt x="73017" y="258234"/>
                </a:lnTo>
                <a:lnTo>
                  <a:pt x="75314" y="267488"/>
                </a:lnTo>
                <a:lnTo>
                  <a:pt x="75927" y="272623"/>
                </a:lnTo>
                <a:lnTo>
                  <a:pt x="77288" y="276998"/>
                </a:lnTo>
                <a:lnTo>
                  <a:pt x="79148" y="280868"/>
                </a:lnTo>
                <a:lnTo>
                  <a:pt x="81340" y="284400"/>
                </a:lnTo>
                <a:lnTo>
                  <a:pt x="83776" y="290865"/>
                </a:lnTo>
                <a:lnTo>
                  <a:pt x="85148" y="299859"/>
                </a:lnTo>
                <a:lnTo>
                  <a:pt x="85341" y="302776"/>
                </a:lnTo>
                <a:lnTo>
                  <a:pt x="86421" y="304721"/>
                </a:lnTo>
                <a:lnTo>
                  <a:pt x="88094" y="306017"/>
                </a:lnTo>
                <a:lnTo>
                  <a:pt x="90162" y="306881"/>
                </a:lnTo>
                <a:lnTo>
                  <a:pt x="91541" y="308410"/>
                </a:lnTo>
                <a:lnTo>
                  <a:pt x="92460" y="310381"/>
                </a:lnTo>
                <a:lnTo>
                  <a:pt x="94297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97"/>
          <p:cNvSpPr/>
          <p:nvPr/>
        </p:nvSpPr>
        <p:spPr>
          <a:xfrm>
            <a:off x="5689499" y="3429009"/>
            <a:ext cx="382530" cy="274308"/>
          </a:xfrm>
          <a:custGeom>
            <a:avLst/>
            <a:gdLst/>
            <a:ahLst/>
            <a:cxnLst/>
            <a:rect l="0" t="0" r="0" b="0"/>
            <a:pathLst>
              <a:path w="382530" h="274308">
                <a:moveTo>
                  <a:pt x="5498" y="17136"/>
                </a:moveTo>
                <a:lnTo>
                  <a:pt x="559" y="12197"/>
                </a:lnTo>
                <a:lnTo>
                  <a:pt x="2669" y="14306"/>
                </a:lnTo>
                <a:lnTo>
                  <a:pt x="2659" y="15249"/>
                </a:lnTo>
                <a:lnTo>
                  <a:pt x="1700" y="15878"/>
                </a:lnTo>
                <a:lnTo>
                  <a:pt x="109" y="16297"/>
                </a:lnTo>
                <a:lnTo>
                  <a:pt x="0" y="16576"/>
                </a:lnTo>
                <a:lnTo>
                  <a:pt x="4586" y="17062"/>
                </a:lnTo>
                <a:lnTo>
                  <a:pt x="9779" y="17114"/>
                </a:lnTo>
                <a:lnTo>
                  <a:pt x="17243" y="14586"/>
                </a:lnTo>
                <a:lnTo>
                  <a:pt x="25958" y="11240"/>
                </a:lnTo>
                <a:lnTo>
                  <a:pt x="37172" y="9356"/>
                </a:lnTo>
                <a:lnTo>
                  <a:pt x="46880" y="8916"/>
                </a:lnTo>
                <a:lnTo>
                  <a:pt x="57545" y="6180"/>
                </a:lnTo>
                <a:lnTo>
                  <a:pt x="68635" y="2741"/>
                </a:lnTo>
                <a:lnTo>
                  <a:pt x="79914" y="1213"/>
                </a:lnTo>
                <a:lnTo>
                  <a:pt x="86541" y="806"/>
                </a:lnTo>
                <a:lnTo>
                  <a:pt x="101525" y="353"/>
                </a:lnTo>
                <a:lnTo>
                  <a:pt x="159904" y="12"/>
                </a:lnTo>
                <a:lnTo>
                  <a:pt x="176993" y="0"/>
                </a:lnTo>
                <a:lnTo>
                  <a:pt x="185550" y="949"/>
                </a:lnTo>
                <a:lnTo>
                  <a:pt x="194113" y="2535"/>
                </a:lnTo>
                <a:lnTo>
                  <a:pt x="202679" y="4544"/>
                </a:lnTo>
                <a:lnTo>
                  <a:pt x="212200" y="5884"/>
                </a:lnTo>
                <a:lnTo>
                  <a:pt x="222356" y="6777"/>
                </a:lnTo>
                <a:lnTo>
                  <a:pt x="232938" y="7372"/>
                </a:lnTo>
                <a:lnTo>
                  <a:pt x="242850" y="8722"/>
                </a:lnTo>
                <a:lnTo>
                  <a:pt x="252315" y="10574"/>
                </a:lnTo>
                <a:lnTo>
                  <a:pt x="261483" y="12761"/>
                </a:lnTo>
                <a:lnTo>
                  <a:pt x="269500" y="16124"/>
                </a:lnTo>
                <a:lnTo>
                  <a:pt x="276749" y="20271"/>
                </a:lnTo>
                <a:lnTo>
                  <a:pt x="283487" y="24941"/>
                </a:lnTo>
                <a:lnTo>
                  <a:pt x="290837" y="29007"/>
                </a:lnTo>
                <a:lnTo>
                  <a:pt x="298594" y="32670"/>
                </a:lnTo>
                <a:lnTo>
                  <a:pt x="306623" y="36064"/>
                </a:lnTo>
                <a:lnTo>
                  <a:pt x="320624" y="42376"/>
                </a:lnTo>
                <a:lnTo>
                  <a:pt x="327024" y="45392"/>
                </a:lnTo>
                <a:lnTo>
                  <a:pt x="332244" y="49308"/>
                </a:lnTo>
                <a:lnTo>
                  <a:pt x="336676" y="53824"/>
                </a:lnTo>
                <a:lnTo>
                  <a:pt x="340584" y="58740"/>
                </a:lnTo>
                <a:lnTo>
                  <a:pt x="350005" y="66741"/>
                </a:lnTo>
                <a:lnTo>
                  <a:pt x="355184" y="70209"/>
                </a:lnTo>
                <a:lnTo>
                  <a:pt x="359590" y="74425"/>
                </a:lnTo>
                <a:lnTo>
                  <a:pt x="363479" y="79141"/>
                </a:lnTo>
                <a:lnTo>
                  <a:pt x="367025" y="84190"/>
                </a:lnTo>
                <a:lnTo>
                  <a:pt x="373504" y="92340"/>
                </a:lnTo>
                <a:lnTo>
                  <a:pt x="376565" y="95847"/>
                </a:lnTo>
                <a:lnTo>
                  <a:pt x="378606" y="100090"/>
                </a:lnTo>
                <a:lnTo>
                  <a:pt x="379967" y="104823"/>
                </a:lnTo>
                <a:lnTo>
                  <a:pt x="380874" y="109884"/>
                </a:lnTo>
                <a:lnTo>
                  <a:pt x="381479" y="115163"/>
                </a:lnTo>
                <a:lnTo>
                  <a:pt x="381882" y="120587"/>
                </a:lnTo>
                <a:lnTo>
                  <a:pt x="382151" y="126108"/>
                </a:lnTo>
                <a:lnTo>
                  <a:pt x="382449" y="137323"/>
                </a:lnTo>
                <a:lnTo>
                  <a:pt x="382529" y="142981"/>
                </a:lnTo>
                <a:lnTo>
                  <a:pt x="381630" y="147705"/>
                </a:lnTo>
                <a:lnTo>
                  <a:pt x="378090" y="155494"/>
                </a:lnTo>
                <a:lnTo>
                  <a:pt x="368057" y="175099"/>
                </a:lnTo>
                <a:lnTo>
                  <a:pt x="362533" y="186084"/>
                </a:lnTo>
                <a:lnTo>
                  <a:pt x="358774" y="191680"/>
                </a:lnTo>
                <a:lnTo>
                  <a:pt x="354363" y="197316"/>
                </a:lnTo>
                <a:lnTo>
                  <a:pt x="349517" y="202978"/>
                </a:lnTo>
                <a:lnTo>
                  <a:pt x="345334" y="207706"/>
                </a:lnTo>
                <a:lnTo>
                  <a:pt x="338147" y="215499"/>
                </a:lnTo>
                <a:lnTo>
                  <a:pt x="329237" y="222137"/>
                </a:lnTo>
                <a:lnTo>
                  <a:pt x="318927" y="228262"/>
                </a:lnTo>
                <a:lnTo>
                  <a:pt x="307995" y="234160"/>
                </a:lnTo>
                <a:lnTo>
                  <a:pt x="301460" y="237066"/>
                </a:lnTo>
                <a:lnTo>
                  <a:pt x="294246" y="239956"/>
                </a:lnTo>
                <a:lnTo>
                  <a:pt x="286579" y="242835"/>
                </a:lnTo>
                <a:lnTo>
                  <a:pt x="279563" y="245707"/>
                </a:lnTo>
                <a:lnTo>
                  <a:pt x="272980" y="248574"/>
                </a:lnTo>
                <a:lnTo>
                  <a:pt x="261539" y="254300"/>
                </a:lnTo>
                <a:lnTo>
                  <a:pt x="253279" y="260020"/>
                </a:lnTo>
                <a:lnTo>
                  <a:pt x="248790" y="261926"/>
                </a:lnTo>
                <a:lnTo>
                  <a:pt x="238723" y="264044"/>
                </a:lnTo>
                <a:lnTo>
                  <a:pt x="227899" y="267525"/>
                </a:lnTo>
                <a:lnTo>
                  <a:pt x="217690" y="271295"/>
                </a:lnTo>
                <a:lnTo>
                  <a:pt x="209978" y="272970"/>
                </a:lnTo>
                <a:lnTo>
                  <a:pt x="200836" y="273715"/>
                </a:lnTo>
                <a:lnTo>
                  <a:pt x="191375" y="274046"/>
                </a:lnTo>
                <a:lnTo>
                  <a:pt x="180694" y="274232"/>
                </a:lnTo>
                <a:lnTo>
                  <a:pt x="164361" y="274307"/>
                </a:lnTo>
                <a:lnTo>
                  <a:pt x="161889" y="273356"/>
                </a:lnTo>
                <a:lnTo>
                  <a:pt x="153860" y="268419"/>
                </a:lnTo>
                <a:lnTo>
                  <a:pt x="142658" y="2657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98"/>
          <p:cNvSpPr/>
          <p:nvPr/>
        </p:nvSpPr>
        <p:spPr>
          <a:xfrm>
            <a:off x="6157912" y="3420427"/>
            <a:ext cx="94267" cy="291466"/>
          </a:xfrm>
          <a:custGeom>
            <a:avLst/>
            <a:gdLst/>
            <a:ahLst/>
            <a:cxnLst/>
            <a:rect l="0" t="0" r="0" b="0"/>
            <a:pathLst>
              <a:path w="94267" h="291466">
                <a:moveTo>
                  <a:pt x="0" y="0"/>
                </a:moveTo>
                <a:lnTo>
                  <a:pt x="11931" y="0"/>
                </a:lnTo>
                <a:lnTo>
                  <a:pt x="15574" y="952"/>
                </a:lnTo>
                <a:lnTo>
                  <a:pt x="19908" y="2540"/>
                </a:lnTo>
                <a:lnTo>
                  <a:pt x="24702" y="4551"/>
                </a:lnTo>
                <a:lnTo>
                  <a:pt x="28851" y="5892"/>
                </a:lnTo>
                <a:lnTo>
                  <a:pt x="32569" y="6785"/>
                </a:lnTo>
                <a:lnTo>
                  <a:pt x="36000" y="7381"/>
                </a:lnTo>
                <a:lnTo>
                  <a:pt x="38288" y="8731"/>
                </a:lnTo>
                <a:lnTo>
                  <a:pt x="39813" y="10583"/>
                </a:lnTo>
                <a:lnTo>
                  <a:pt x="40829" y="12770"/>
                </a:lnTo>
                <a:lnTo>
                  <a:pt x="42460" y="15181"/>
                </a:lnTo>
                <a:lnTo>
                  <a:pt x="44499" y="17741"/>
                </a:lnTo>
                <a:lnTo>
                  <a:pt x="46811" y="20400"/>
                </a:lnTo>
                <a:lnTo>
                  <a:pt x="48352" y="23125"/>
                </a:lnTo>
                <a:lnTo>
                  <a:pt x="51474" y="32464"/>
                </a:lnTo>
                <a:lnTo>
                  <a:pt x="53366" y="36882"/>
                </a:lnTo>
                <a:lnTo>
                  <a:pt x="55580" y="41733"/>
                </a:lnTo>
                <a:lnTo>
                  <a:pt x="58039" y="49663"/>
                </a:lnTo>
                <a:lnTo>
                  <a:pt x="60085" y="57315"/>
                </a:lnTo>
                <a:lnTo>
                  <a:pt x="61964" y="62023"/>
                </a:lnTo>
                <a:lnTo>
                  <a:pt x="64170" y="67066"/>
                </a:lnTo>
                <a:lnTo>
                  <a:pt x="66592" y="71381"/>
                </a:lnTo>
                <a:lnTo>
                  <a:pt x="69160" y="75210"/>
                </a:lnTo>
                <a:lnTo>
                  <a:pt x="71824" y="78715"/>
                </a:lnTo>
                <a:lnTo>
                  <a:pt x="73600" y="82957"/>
                </a:lnTo>
                <a:lnTo>
                  <a:pt x="74785" y="87689"/>
                </a:lnTo>
                <a:lnTo>
                  <a:pt x="75574" y="92750"/>
                </a:lnTo>
                <a:lnTo>
                  <a:pt x="77053" y="98028"/>
                </a:lnTo>
                <a:lnTo>
                  <a:pt x="78991" y="103452"/>
                </a:lnTo>
                <a:lnTo>
                  <a:pt x="81236" y="108973"/>
                </a:lnTo>
                <a:lnTo>
                  <a:pt x="82732" y="114559"/>
                </a:lnTo>
                <a:lnTo>
                  <a:pt x="83730" y="120187"/>
                </a:lnTo>
                <a:lnTo>
                  <a:pt x="84395" y="125845"/>
                </a:lnTo>
                <a:lnTo>
                  <a:pt x="84838" y="131522"/>
                </a:lnTo>
                <a:lnTo>
                  <a:pt x="85134" y="137211"/>
                </a:lnTo>
                <a:lnTo>
                  <a:pt x="85331" y="142909"/>
                </a:lnTo>
                <a:lnTo>
                  <a:pt x="86414" y="149565"/>
                </a:lnTo>
                <a:lnTo>
                  <a:pt x="88090" y="156860"/>
                </a:lnTo>
                <a:lnTo>
                  <a:pt x="90159" y="164581"/>
                </a:lnTo>
                <a:lnTo>
                  <a:pt x="91539" y="171633"/>
                </a:lnTo>
                <a:lnTo>
                  <a:pt x="92458" y="178240"/>
                </a:lnTo>
                <a:lnTo>
                  <a:pt x="93071" y="184549"/>
                </a:lnTo>
                <a:lnTo>
                  <a:pt x="93480" y="190660"/>
                </a:lnTo>
                <a:lnTo>
                  <a:pt x="93753" y="196639"/>
                </a:lnTo>
                <a:lnTo>
                  <a:pt x="94055" y="208363"/>
                </a:lnTo>
                <a:lnTo>
                  <a:pt x="94266" y="237142"/>
                </a:lnTo>
                <a:lnTo>
                  <a:pt x="93324" y="241914"/>
                </a:lnTo>
                <a:lnTo>
                  <a:pt x="91744" y="246049"/>
                </a:lnTo>
                <a:lnTo>
                  <a:pt x="89737" y="249757"/>
                </a:lnTo>
                <a:lnTo>
                  <a:pt x="88400" y="254135"/>
                </a:lnTo>
                <a:lnTo>
                  <a:pt x="87508" y="258958"/>
                </a:lnTo>
                <a:lnTo>
                  <a:pt x="86914" y="264079"/>
                </a:lnTo>
                <a:lnTo>
                  <a:pt x="86254" y="272308"/>
                </a:lnTo>
                <a:lnTo>
                  <a:pt x="85830" y="280802"/>
                </a:lnTo>
                <a:lnTo>
                  <a:pt x="85739" y="289403"/>
                </a:lnTo>
                <a:lnTo>
                  <a:pt x="85725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99"/>
          <p:cNvSpPr/>
          <p:nvPr/>
        </p:nvSpPr>
        <p:spPr>
          <a:xfrm>
            <a:off x="6157915" y="3381532"/>
            <a:ext cx="325235" cy="330211"/>
          </a:xfrm>
          <a:custGeom>
            <a:avLst/>
            <a:gdLst/>
            <a:ahLst/>
            <a:cxnLst/>
            <a:rect l="0" t="0" r="0" b="0"/>
            <a:pathLst>
              <a:path w="325235" h="330211">
                <a:moveTo>
                  <a:pt x="8569" y="73185"/>
                </a:moveTo>
                <a:lnTo>
                  <a:pt x="6" y="64622"/>
                </a:lnTo>
                <a:lnTo>
                  <a:pt x="0" y="60064"/>
                </a:lnTo>
                <a:lnTo>
                  <a:pt x="951" y="57771"/>
                </a:lnTo>
                <a:lnTo>
                  <a:pt x="4549" y="52682"/>
                </a:lnTo>
                <a:lnTo>
                  <a:pt x="7794" y="50944"/>
                </a:lnTo>
                <a:lnTo>
                  <a:pt x="16480" y="49012"/>
                </a:lnTo>
                <a:lnTo>
                  <a:pt x="19558" y="47545"/>
                </a:lnTo>
                <a:lnTo>
                  <a:pt x="21610" y="45614"/>
                </a:lnTo>
                <a:lnTo>
                  <a:pt x="22978" y="43374"/>
                </a:lnTo>
                <a:lnTo>
                  <a:pt x="29579" y="38346"/>
                </a:lnTo>
                <a:lnTo>
                  <a:pt x="34005" y="35671"/>
                </a:lnTo>
                <a:lnTo>
                  <a:pt x="39814" y="32936"/>
                </a:lnTo>
                <a:lnTo>
                  <a:pt x="46545" y="30160"/>
                </a:lnTo>
                <a:lnTo>
                  <a:pt x="53889" y="27357"/>
                </a:lnTo>
                <a:lnTo>
                  <a:pt x="60690" y="24536"/>
                </a:lnTo>
                <a:lnTo>
                  <a:pt x="67129" y="21702"/>
                </a:lnTo>
                <a:lnTo>
                  <a:pt x="73326" y="18861"/>
                </a:lnTo>
                <a:lnTo>
                  <a:pt x="80316" y="16014"/>
                </a:lnTo>
                <a:lnTo>
                  <a:pt x="87833" y="13163"/>
                </a:lnTo>
                <a:lnTo>
                  <a:pt x="95702" y="10310"/>
                </a:lnTo>
                <a:lnTo>
                  <a:pt x="103805" y="8409"/>
                </a:lnTo>
                <a:lnTo>
                  <a:pt x="112065" y="7141"/>
                </a:lnTo>
                <a:lnTo>
                  <a:pt x="120429" y="6296"/>
                </a:lnTo>
                <a:lnTo>
                  <a:pt x="128862" y="4779"/>
                </a:lnTo>
                <a:lnTo>
                  <a:pt x="137342" y="2816"/>
                </a:lnTo>
                <a:lnTo>
                  <a:pt x="145854" y="555"/>
                </a:lnTo>
                <a:lnTo>
                  <a:pt x="153432" y="0"/>
                </a:lnTo>
                <a:lnTo>
                  <a:pt x="160390" y="583"/>
                </a:lnTo>
                <a:lnTo>
                  <a:pt x="166933" y="1923"/>
                </a:lnTo>
                <a:lnTo>
                  <a:pt x="173200" y="2818"/>
                </a:lnTo>
                <a:lnTo>
                  <a:pt x="179283" y="3414"/>
                </a:lnTo>
                <a:lnTo>
                  <a:pt x="185244" y="3810"/>
                </a:lnTo>
                <a:lnTo>
                  <a:pt x="190170" y="5028"/>
                </a:lnTo>
                <a:lnTo>
                  <a:pt x="198183" y="8921"/>
                </a:lnTo>
                <a:lnTo>
                  <a:pt x="200701" y="11292"/>
                </a:lnTo>
                <a:lnTo>
                  <a:pt x="202380" y="13826"/>
                </a:lnTo>
                <a:lnTo>
                  <a:pt x="203499" y="16467"/>
                </a:lnTo>
                <a:lnTo>
                  <a:pt x="209625" y="24736"/>
                </a:lnTo>
                <a:lnTo>
                  <a:pt x="214767" y="32920"/>
                </a:lnTo>
                <a:lnTo>
                  <a:pt x="217472" y="37769"/>
                </a:lnTo>
                <a:lnTo>
                  <a:pt x="217371" y="41954"/>
                </a:lnTo>
                <a:lnTo>
                  <a:pt x="215398" y="45697"/>
                </a:lnTo>
                <a:lnTo>
                  <a:pt x="208125" y="53348"/>
                </a:lnTo>
                <a:lnTo>
                  <a:pt x="148549" y="113225"/>
                </a:lnTo>
                <a:lnTo>
                  <a:pt x="142846" y="117976"/>
                </a:lnTo>
                <a:lnTo>
                  <a:pt x="137140" y="122096"/>
                </a:lnTo>
                <a:lnTo>
                  <a:pt x="131431" y="125795"/>
                </a:lnTo>
                <a:lnTo>
                  <a:pt x="125719" y="129213"/>
                </a:lnTo>
                <a:lnTo>
                  <a:pt x="120007" y="132444"/>
                </a:lnTo>
                <a:lnTo>
                  <a:pt x="108580" y="138575"/>
                </a:lnTo>
                <a:lnTo>
                  <a:pt x="97151" y="144475"/>
                </a:lnTo>
                <a:lnTo>
                  <a:pt x="93341" y="147382"/>
                </a:lnTo>
                <a:lnTo>
                  <a:pt x="90802" y="150272"/>
                </a:lnTo>
                <a:lnTo>
                  <a:pt x="89108" y="153151"/>
                </a:lnTo>
                <a:lnTo>
                  <a:pt x="87027" y="155071"/>
                </a:lnTo>
                <a:lnTo>
                  <a:pt x="84687" y="156351"/>
                </a:lnTo>
                <a:lnTo>
                  <a:pt x="79547" y="157772"/>
                </a:lnTo>
                <a:lnTo>
                  <a:pt x="69665" y="158810"/>
                </a:lnTo>
                <a:lnTo>
                  <a:pt x="68720" y="158897"/>
                </a:lnTo>
                <a:lnTo>
                  <a:pt x="73170" y="154356"/>
                </a:lnTo>
                <a:lnTo>
                  <a:pt x="75449" y="153016"/>
                </a:lnTo>
                <a:lnTo>
                  <a:pt x="83207" y="150179"/>
                </a:lnTo>
                <a:lnTo>
                  <a:pt x="92491" y="143729"/>
                </a:lnTo>
                <a:lnTo>
                  <a:pt x="101748" y="138510"/>
                </a:lnTo>
                <a:lnTo>
                  <a:pt x="117670" y="130217"/>
                </a:lnTo>
                <a:lnTo>
                  <a:pt x="123213" y="128352"/>
                </a:lnTo>
                <a:lnTo>
                  <a:pt x="128814" y="127108"/>
                </a:lnTo>
                <a:lnTo>
                  <a:pt x="134452" y="126279"/>
                </a:lnTo>
                <a:lnTo>
                  <a:pt x="141069" y="124773"/>
                </a:lnTo>
                <a:lnTo>
                  <a:pt x="148337" y="122817"/>
                </a:lnTo>
                <a:lnTo>
                  <a:pt x="156041" y="120561"/>
                </a:lnTo>
                <a:lnTo>
                  <a:pt x="164033" y="119057"/>
                </a:lnTo>
                <a:lnTo>
                  <a:pt x="172220" y="118054"/>
                </a:lnTo>
                <a:lnTo>
                  <a:pt x="180534" y="117385"/>
                </a:lnTo>
                <a:lnTo>
                  <a:pt x="187983" y="116939"/>
                </a:lnTo>
                <a:lnTo>
                  <a:pt x="201339" y="116444"/>
                </a:lnTo>
                <a:lnTo>
                  <a:pt x="208520" y="117264"/>
                </a:lnTo>
                <a:lnTo>
                  <a:pt x="216165" y="118764"/>
                </a:lnTo>
                <a:lnTo>
                  <a:pt x="224119" y="120716"/>
                </a:lnTo>
                <a:lnTo>
                  <a:pt x="231327" y="122017"/>
                </a:lnTo>
                <a:lnTo>
                  <a:pt x="238037" y="122885"/>
                </a:lnTo>
                <a:lnTo>
                  <a:pt x="244415" y="123463"/>
                </a:lnTo>
                <a:lnTo>
                  <a:pt x="251525" y="124802"/>
                </a:lnTo>
                <a:lnTo>
                  <a:pt x="259123" y="126646"/>
                </a:lnTo>
                <a:lnTo>
                  <a:pt x="267045" y="128828"/>
                </a:lnTo>
                <a:lnTo>
                  <a:pt x="274232" y="131235"/>
                </a:lnTo>
                <a:lnTo>
                  <a:pt x="280928" y="133793"/>
                </a:lnTo>
                <a:lnTo>
                  <a:pt x="287297" y="136450"/>
                </a:lnTo>
                <a:lnTo>
                  <a:pt x="296913" y="141943"/>
                </a:lnTo>
                <a:lnTo>
                  <a:pt x="304363" y="147559"/>
                </a:lnTo>
                <a:lnTo>
                  <a:pt x="310848" y="153230"/>
                </a:lnTo>
                <a:lnTo>
                  <a:pt x="316906" y="161466"/>
                </a:lnTo>
                <a:lnTo>
                  <a:pt x="321820" y="170524"/>
                </a:lnTo>
                <a:lnTo>
                  <a:pt x="324004" y="177724"/>
                </a:lnTo>
                <a:lnTo>
                  <a:pt x="324976" y="186639"/>
                </a:lnTo>
                <a:lnTo>
                  <a:pt x="325234" y="191684"/>
                </a:lnTo>
                <a:lnTo>
                  <a:pt x="324454" y="196951"/>
                </a:lnTo>
                <a:lnTo>
                  <a:pt x="322982" y="202369"/>
                </a:lnTo>
                <a:lnTo>
                  <a:pt x="321048" y="207885"/>
                </a:lnTo>
                <a:lnTo>
                  <a:pt x="318806" y="213467"/>
                </a:lnTo>
                <a:lnTo>
                  <a:pt x="316359" y="219094"/>
                </a:lnTo>
                <a:lnTo>
                  <a:pt x="313775" y="224750"/>
                </a:lnTo>
                <a:lnTo>
                  <a:pt x="310147" y="230426"/>
                </a:lnTo>
                <a:lnTo>
                  <a:pt x="305824" y="236115"/>
                </a:lnTo>
                <a:lnTo>
                  <a:pt x="301036" y="241813"/>
                </a:lnTo>
                <a:lnTo>
                  <a:pt x="295940" y="246563"/>
                </a:lnTo>
                <a:lnTo>
                  <a:pt x="290637" y="250683"/>
                </a:lnTo>
                <a:lnTo>
                  <a:pt x="285197" y="254382"/>
                </a:lnTo>
                <a:lnTo>
                  <a:pt x="279666" y="258753"/>
                </a:lnTo>
                <a:lnTo>
                  <a:pt x="274073" y="263572"/>
                </a:lnTo>
                <a:lnTo>
                  <a:pt x="268439" y="268690"/>
                </a:lnTo>
                <a:lnTo>
                  <a:pt x="261826" y="274006"/>
                </a:lnTo>
                <a:lnTo>
                  <a:pt x="254559" y="279456"/>
                </a:lnTo>
                <a:lnTo>
                  <a:pt x="246858" y="284994"/>
                </a:lnTo>
                <a:lnTo>
                  <a:pt x="239818" y="289639"/>
                </a:lnTo>
                <a:lnTo>
                  <a:pt x="233220" y="293687"/>
                </a:lnTo>
                <a:lnTo>
                  <a:pt x="226917" y="297339"/>
                </a:lnTo>
                <a:lnTo>
                  <a:pt x="214833" y="303937"/>
                </a:lnTo>
                <a:lnTo>
                  <a:pt x="208943" y="307030"/>
                </a:lnTo>
                <a:lnTo>
                  <a:pt x="202160" y="310044"/>
                </a:lnTo>
                <a:lnTo>
                  <a:pt x="194780" y="313006"/>
                </a:lnTo>
                <a:lnTo>
                  <a:pt x="187002" y="315933"/>
                </a:lnTo>
                <a:lnTo>
                  <a:pt x="179912" y="318837"/>
                </a:lnTo>
                <a:lnTo>
                  <a:pt x="173280" y="321726"/>
                </a:lnTo>
                <a:lnTo>
                  <a:pt x="166954" y="324604"/>
                </a:lnTo>
                <a:lnTo>
                  <a:pt x="160832" y="326523"/>
                </a:lnTo>
                <a:lnTo>
                  <a:pt x="154845" y="327802"/>
                </a:lnTo>
                <a:lnTo>
                  <a:pt x="148950" y="328655"/>
                </a:lnTo>
                <a:lnTo>
                  <a:pt x="143113" y="329223"/>
                </a:lnTo>
                <a:lnTo>
                  <a:pt x="137318" y="329602"/>
                </a:lnTo>
                <a:lnTo>
                  <a:pt x="126751" y="330024"/>
                </a:lnTo>
                <a:lnTo>
                  <a:pt x="118880" y="330210"/>
                </a:lnTo>
                <a:lnTo>
                  <a:pt x="109666" y="327753"/>
                </a:lnTo>
                <a:lnTo>
                  <a:pt x="100174" y="324439"/>
                </a:lnTo>
                <a:lnTo>
                  <a:pt x="92780" y="322966"/>
                </a:lnTo>
                <a:lnTo>
                  <a:pt x="86319" y="319771"/>
                </a:lnTo>
                <a:lnTo>
                  <a:pt x="77405" y="313126"/>
                </a:lnTo>
                <a:lnTo>
                  <a:pt x="68577" y="3046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00"/>
          <p:cNvSpPr/>
          <p:nvPr/>
        </p:nvSpPr>
        <p:spPr>
          <a:xfrm>
            <a:off x="6672262" y="3429149"/>
            <a:ext cx="299855" cy="118170"/>
          </a:xfrm>
          <a:custGeom>
            <a:avLst/>
            <a:gdLst/>
            <a:ahLst/>
            <a:cxnLst/>
            <a:rect l="0" t="0" r="0" b="0"/>
            <a:pathLst>
              <a:path w="299855" h="118170">
                <a:moveTo>
                  <a:pt x="0" y="111293"/>
                </a:moveTo>
                <a:lnTo>
                  <a:pt x="0" y="91142"/>
                </a:lnTo>
                <a:lnTo>
                  <a:pt x="953" y="88334"/>
                </a:lnTo>
                <a:lnTo>
                  <a:pt x="2540" y="85510"/>
                </a:lnTo>
                <a:lnTo>
                  <a:pt x="4551" y="82674"/>
                </a:lnTo>
                <a:lnTo>
                  <a:pt x="5892" y="78879"/>
                </a:lnTo>
                <a:lnTo>
                  <a:pt x="6785" y="74444"/>
                </a:lnTo>
                <a:lnTo>
                  <a:pt x="7381" y="69582"/>
                </a:lnTo>
                <a:lnTo>
                  <a:pt x="8730" y="65388"/>
                </a:lnTo>
                <a:lnTo>
                  <a:pt x="10583" y="61640"/>
                </a:lnTo>
                <a:lnTo>
                  <a:pt x="12771" y="58188"/>
                </a:lnTo>
                <a:lnTo>
                  <a:pt x="15181" y="53982"/>
                </a:lnTo>
                <a:lnTo>
                  <a:pt x="20400" y="44229"/>
                </a:lnTo>
                <a:lnTo>
                  <a:pt x="23125" y="39914"/>
                </a:lnTo>
                <a:lnTo>
                  <a:pt x="25895" y="36084"/>
                </a:lnTo>
                <a:lnTo>
                  <a:pt x="28693" y="32579"/>
                </a:lnTo>
                <a:lnTo>
                  <a:pt x="31511" y="29289"/>
                </a:lnTo>
                <a:lnTo>
                  <a:pt x="34342" y="26144"/>
                </a:lnTo>
                <a:lnTo>
                  <a:pt x="40029" y="20109"/>
                </a:lnTo>
                <a:lnTo>
                  <a:pt x="54295" y="5599"/>
                </a:lnTo>
                <a:lnTo>
                  <a:pt x="57152" y="3683"/>
                </a:lnTo>
                <a:lnTo>
                  <a:pt x="62866" y="1554"/>
                </a:lnTo>
                <a:lnTo>
                  <a:pt x="71438" y="356"/>
                </a:lnTo>
                <a:lnTo>
                  <a:pt x="80010" y="0"/>
                </a:lnTo>
                <a:lnTo>
                  <a:pt x="82868" y="903"/>
                </a:lnTo>
                <a:lnTo>
                  <a:pt x="88582" y="4446"/>
                </a:lnTo>
                <a:lnTo>
                  <a:pt x="92393" y="6724"/>
                </a:lnTo>
                <a:lnTo>
                  <a:pt x="96838" y="9195"/>
                </a:lnTo>
                <a:lnTo>
                  <a:pt x="101706" y="11796"/>
                </a:lnTo>
                <a:lnTo>
                  <a:pt x="104952" y="14481"/>
                </a:lnTo>
                <a:lnTo>
                  <a:pt x="107115" y="17225"/>
                </a:lnTo>
                <a:lnTo>
                  <a:pt x="108558" y="20006"/>
                </a:lnTo>
                <a:lnTo>
                  <a:pt x="110472" y="22812"/>
                </a:lnTo>
                <a:lnTo>
                  <a:pt x="112700" y="25636"/>
                </a:lnTo>
                <a:lnTo>
                  <a:pt x="115139" y="28471"/>
                </a:lnTo>
                <a:lnTo>
                  <a:pt x="116764" y="32266"/>
                </a:lnTo>
                <a:lnTo>
                  <a:pt x="117848" y="36701"/>
                </a:lnTo>
                <a:lnTo>
                  <a:pt x="118570" y="41562"/>
                </a:lnTo>
                <a:lnTo>
                  <a:pt x="119052" y="45756"/>
                </a:lnTo>
                <a:lnTo>
                  <a:pt x="119373" y="49504"/>
                </a:lnTo>
                <a:lnTo>
                  <a:pt x="119587" y="52955"/>
                </a:lnTo>
                <a:lnTo>
                  <a:pt x="120682" y="57161"/>
                </a:lnTo>
                <a:lnTo>
                  <a:pt x="122365" y="61870"/>
                </a:lnTo>
                <a:lnTo>
                  <a:pt x="124439" y="66915"/>
                </a:lnTo>
                <a:lnTo>
                  <a:pt x="125822" y="71230"/>
                </a:lnTo>
                <a:lnTo>
                  <a:pt x="126743" y="75059"/>
                </a:lnTo>
                <a:lnTo>
                  <a:pt x="127358" y="78565"/>
                </a:lnTo>
                <a:lnTo>
                  <a:pt x="128721" y="81854"/>
                </a:lnTo>
                <a:lnTo>
                  <a:pt x="130581" y="85000"/>
                </a:lnTo>
                <a:lnTo>
                  <a:pt x="132774" y="88049"/>
                </a:lnTo>
                <a:lnTo>
                  <a:pt x="134236" y="91034"/>
                </a:lnTo>
                <a:lnTo>
                  <a:pt x="135211" y="93977"/>
                </a:lnTo>
                <a:lnTo>
                  <a:pt x="135861" y="96892"/>
                </a:lnTo>
                <a:lnTo>
                  <a:pt x="137247" y="99787"/>
                </a:lnTo>
                <a:lnTo>
                  <a:pt x="139123" y="102670"/>
                </a:lnTo>
                <a:lnTo>
                  <a:pt x="141326" y="105544"/>
                </a:lnTo>
                <a:lnTo>
                  <a:pt x="144700" y="108413"/>
                </a:lnTo>
                <a:lnTo>
                  <a:pt x="148854" y="111278"/>
                </a:lnTo>
                <a:lnTo>
                  <a:pt x="153529" y="114141"/>
                </a:lnTo>
                <a:lnTo>
                  <a:pt x="161262" y="117321"/>
                </a:lnTo>
                <a:lnTo>
                  <a:pt x="164659" y="118169"/>
                </a:lnTo>
                <a:lnTo>
                  <a:pt x="168828" y="117782"/>
                </a:lnTo>
                <a:lnTo>
                  <a:pt x="173512" y="116572"/>
                </a:lnTo>
                <a:lnTo>
                  <a:pt x="182844" y="113639"/>
                </a:lnTo>
                <a:lnTo>
                  <a:pt x="190166" y="112336"/>
                </a:lnTo>
                <a:lnTo>
                  <a:pt x="199136" y="109217"/>
                </a:lnTo>
                <a:lnTo>
                  <a:pt x="204195" y="107051"/>
                </a:lnTo>
                <a:lnTo>
                  <a:pt x="209472" y="103703"/>
                </a:lnTo>
                <a:lnTo>
                  <a:pt x="214896" y="99565"/>
                </a:lnTo>
                <a:lnTo>
                  <a:pt x="220417" y="94902"/>
                </a:lnTo>
                <a:lnTo>
                  <a:pt x="226002" y="90841"/>
                </a:lnTo>
                <a:lnTo>
                  <a:pt x="231630" y="87181"/>
                </a:lnTo>
                <a:lnTo>
                  <a:pt x="237288" y="83788"/>
                </a:lnTo>
                <a:lnTo>
                  <a:pt x="242964" y="79622"/>
                </a:lnTo>
                <a:lnTo>
                  <a:pt x="248654" y="74939"/>
                </a:lnTo>
                <a:lnTo>
                  <a:pt x="254352" y="69912"/>
                </a:lnTo>
                <a:lnTo>
                  <a:pt x="259103" y="64655"/>
                </a:lnTo>
                <a:lnTo>
                  <a:pt x="263223" y="59246"/>
                </a:lnTo>
                <a:lnTo>
                  <a:pt x="266922" y="53735"/>
                </a:lnTo>
                <a:lnTo>
                  <a:pt x="271294" y="49109"/>
                </a:lnTo>
                <a:lnTo>
                  <a:pt x="276112" y="45072"/>
                </a:lnTo>
                <a:lnTo>
                  <a:pt x="281230" y="41428"/>
                </a:lnTo>
                <a:lnTo>
                  <a:pt x="285594" y="37094"/>
                </a:lnTo>
                <a:lnTo>
                  <a:pt x="289456" y="32300"/>
                </a:lnTo>
                <a:lnTo>
                  <a:pt x="292983" y="27198"/>
                </a:lnTo>
                <a:lnTo>
                  <a:pt x="295335" y="22845"/>
                </a:lnTo>
                <a:lnTo>
                  <a:pt x="296902" y="18990"/>
                </a:lnTo>
                <a:lnTo>
                  <a:pt x="299418" y="10510"/>
                </a:lnTo>
                <a:lnTo>
                  <a:pt x="299624" y="8862"/>
                </a:lnTo>
                <a:lnTo>
                  <a:pt x="299762" y="6811"/>
                </a:lnTo>
                <a:lnTo>
                  <a:pt x="299854" y="4491"/>
                </a:lnTo>
                <a:lnTo>
                  <a:pt x="298963" y="3897"/>
                </a:lnTo>
                <a:lnTo>
                  <a:pt x="297416" y="4453"/>
                </a:lnTo>
                <a:lnTo>
                  <a:pt x="292641" y="7639"/>
                </a:lnTo>
                <a:lnTo>
                  <a:pt x="289447" y="10615"/>
                </a:lnTo>
                <a:lnTo>
                  <a:pt x="282893" y="169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01"/>
          <p:cNvSpPr/>
          <p:nvPr/>
        </p:nvSpPr>
        <p:spPr>
          <a:xfrm>
            <a:off x="6629400" y="3583413"/>
            <a:ext cx="402908" cy="42755"/>
          </a:xfrm>
          <a:custGeom>
            <a:avLst/>
            <a:gdLst/>
            <a:ahLst/>
            <a:cxnLst/>
            <a:rect l="0" t="0" r="0" b="0"/>
            <a:pathLst>
              <a:path w="402908" h="42755">
                <a:moveTo>
                  <a:pt x="0" y="42754"/>
                </a:moveTo>
                <a:lnTo>
                  <a:pt x="57312" y="42754"/>
                </a:lnTo>
                <a:lnTo>
                  <a:pt x="63925" y="41802"/>
                </a:lnTo>
                <a:lnTo>
                  <a:pt x="71191" y="40214"/>
                </a:lnTo>
                <a:lnTo>
                  <a:pt x="78893" y="38203"/>
                </a:lnTo>
                <a:lnTo>
                  <a:pt x="87838" y="36862"/>
                </a:lnTo>
                <a:lnTo>
                  <a:pt x="97611" y="35969"/>
                </a:lnTo>
                <a:lnTo>
                  <a:pt x="107936" y="35373"/>
                </a:lnTo>
                <a:lnTo>
                  <a:pt x="117678" y="34023"/>
                </a:lnTo>
                <a:lnTo>
                  <a:pt x="127029" y="32171"/>
                </a:lnTo>
                <a:lnTo>
                  <a:pt x="136121" y="29984"/>
                </a:lnTo>
                <a:lnTo>
                  <a:pt x="145039" y="28525"/>
                </a:lnTo>
                <a:lnTo>
                  <a:pt x="153843" y="27553"/>
                </a:lnTo>
                <a:lnTo>
                  <a:pt x="162569" y="26905"/>
                </a:lnTo>
                <a:lnTo>
                  <a:pt x="172198" y="25520"/>
                </a:lnTo>
                <a:lnTo>
                  <a:pt x="182425" y="23645"/>
                </a:lnTo>
                <a:lnTo>
                  <a:pt x="193054" y="21442"/>
                </a:lnTo>
                <a:lnTo>
                  <a:pt x="215024" y="16455"/>
                </a:lnTo>
                <a:lnTo>
                  <a:pt x="226217" y="13791"/>
                </a:lnTo>
                <a:lnTo>
                  <a:pt x="236536" y="12015"/>
                </a:lnTo>
                <a:lnTo>
                  <a:pt x="246273" y="10832"/>
                </a:lnTo>
                <a:lnTo>
                  <a:pt x="255622" y="10042"/>
                </a:lnTo>
                <a:lnTo>
                  <a:pt x="264712" y="9516"/>
                </a:lnTo>
                <a:lnTo>
                  <a:pt x="282432" y="8932"/>
                </a:lnTo>
                <a:lnTo>
                  <a:pt x="292110" y="7823"/>
                </a:lnTo>
                <a:lnTo>
                  <a:pt x="302373" y="6132"/>
                </a:lnTo>
                <a:lnTo>
                  <a:pt x="313024" y="4052"/>
                </a:lnTo>
                <a:lnTo>
                  <a:pt x="322030" y="2665"/>
                </a:lnTo>
                <a:lnTo>
                  <a:pt x="329939" y="1741"/>
                </a:lnTo>
                <a:lnTo>
                  <a:pt x="337117" y="1124"/>
                </a:lnTo>
                <a:lnTo>
                  <a:pt x="344760" y="713"/>
                </a:lnTo>
                <a:lnTo>
                  <a:pt x="360871" y="257"/>
                </a:lnTo>
                <a:lnTo>
                  <a:pt x="376905" y="0"/>
                </a:lnTo>
                <a:lnTo>
                  <a:pt x="380810" y="916"/>
                </a:lnTo>
                <a:lnTo>
                  <a:pt x="384366" y="2480"/>
                </a:lnTo>
                <a:lnTo>
                  <a:pt x="387688" y="4474"/>
                </a:lnTo>
                <a:lnTo>
                  <a:pt x="390856" y="5805"/>
                </a:lnTo>
                <a:lnTo>
                  <a:pt x="393921" y="6691"/>
                </a:lnTo>
                <a:lnTo>
                  <a:pt x="402907" y="84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02"/>
          <p:cNvSpPr/>
          <p:nvPr/>
        </p:nvSpPr>
        <p:spPr>
          <a:xfrm>
            <a:off x="6637972" y="3669029"/>
            <a:ext cx="351473" cy="34187"/>
          </a:xfrm>
          <a:custGeom>
            <a:avLst/>
            <a:gdLst/>
            <a:ahLst/>
            <a:cxnLst/>
            <a:rect l="0" t="0" r="0" b="0"/>
            <a:pathLst>
              <a:path w="351473" h="34187">
                <a:moveTo>
                  <a:pt x="0" y="25718"/>
                </a:moveTo>
                <a:lnTo>
                  <a:pt x="4551" y="30269"/>
                </a:lnTo>
                <a:lnTo>
                  <a:pt x="6844" y="31610"/>
                </a:lnTo>
                <a:lnTo>
                  <a:pt x="9326" y="32503"/>
                </a:lnTo>
                <a:lnTo>
                  <a:pt x="14622" y="33496"/>
                </a:lnTo>
                <a:lnTo>
                  <a:pt x="22959" y="34055"/>
                </a:lnTo>
                <a:lnTo>
                  <a:pt x="28619" y="34186"/>
                </a:lnTo>
                <a:lnTo>
                  <a:pt x="32414" y="33269"/>
                </a:lnTo>
                <a:lnTo>
                  <a:pt x="36850" y="31704"/>
                </a:lnTo>
                <a:lnTo>
                  <a:pt x="41711" y="29709"/>
                </a:lnTo>
                <a:lnTo>
                  <a:pt x="47810" y="28379"/>
                </a:lnTo>
                <a:lnTo>
                  <a:pt x="54734" y="27492"/>
                </a:lnTo>
                <a:lnTo>
                  <a:pt x="62207" y="26901"/>
                </a:lnTo>
                <a:lnTo>
                  <a:pt x="70046" y="26506"/>
                </a:lnTo>
                <a:lnTo>
                  <a:pt x="86377" y="26068"/>
                </a:lnTo>
                <a:lnTo>
                  <a:pt x="94732" y="24999"/>
                </a:lnTo>
                <a:lnTo>
                  <a:pt x="103160" y="23334"/>
                </a:lnTo>
                <a:lnTo>
                  <a:pt x="111636" y="21271"/>
                </a:lnTo>
                <a:lnTo>
                  <a:pt x="120144" y="18943"/>
                </a:lnTo>
                <a:lnTo>
                  <a:pt x="137218" y="13817"/>
                </a:lnTo>
                <a:lnTo>
                  <a:pt x="145771" y="12069"/>
                </a:lnTo>
                <a:lnTo>
                  <a:pt x="154331" y="10904"/>
                </a:lnTo>
                <a:lnTo>
                  <a:pt x="162895" y="10127"/>
                </a:lnTo>
                <a:lnTo>
                  <a:pt x="171461" y="8656"/>
                </a:lnTo>
                <a:lnTo>
                  <a:pt x="180031" y="6724"/>
                </a:lnTo>
                <a:lnTo>
                  <a:pt x="188600" y="4483"/>
                </a:lnTo>
                <a:lnTo>
                  <a:pt x="197171" y="2989"/>
                </a:lnTo>
                <a:lnTo>
                  <a:pt x="205742" y="1993"/>
                </a:lnTo>
                <a:lnTo>
                  <a:pt x="214314" y="1329"/>
                </a:lnTo>
                <a:lnTo>
                  <a:pt x="222886" y="886"/>
                </a:lnTo>
                <a:lnTo>
                  <a:pt x="240030" y="394"/>
                </a:lnTo>
                <a:lnTo>
                  <a:pt x="273568" y="52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03"/>
          <p:cNvSpPr/>
          <p:nvPr/>
        </p:nvSpPr>
        <p:spPr>
          <a:xfrm>
            <a:off x="7272337" y="3403339"/>
            <a:ext cx="274321" cy="342844"/>
          </a:xfrm>
          <a:custGeom>
            <a:avLst/>
            <a:gdLst/>
            <a:ahLst/>
            <a:cxnLst/>
            <a:rect l="0" t="0" r="0" b="0"/>
            <a:pathLst>
              <a:path w="274321" h="342844">
                <a:moveTo>
                  <a:pt x="0" y="317126"/>
                </a:moveTo>
                <a:lnTo>
                  <a:pt x="0" y="309745"/>
                </a:lnTo>
                <a:lnTo>
                  <a:pt x="4551" y="299805"/>
                </a:lnTo>
                <a:lnTo>
                  <a:pt x="6785" y="292600"/>
                </a:lnTo>
                <a:lnTo>
                  <a:pt x="8731" y="285270"/>
                </a:lnTo>
                <a:lnTo>
                  <a:pt x="15181" y="269481"/>
                </a:lnTo>
                <a:lnTo>
                  <a:pt x="20400" y="254993"/>
                </a:lnTo>
                <a:lnTo>
                  <a:pt x="37182" y="205496"/>
                </a:lnTo>
                <a:lnTo>
                  <a:pt x="40980" y="196986"/>
                </a:lnTo>
                <a:lnTo>
                  <a:pt x="45418" y="188455"/>
                </a:lnTo>
                <a:lnTo>
                  <a:pt x="50281" y="179910"/>
                </a:lnTo>
                <a:lnTo>
                  <a:pt x="55428" y="171356"/>
                </a:lnTo>
                <a:lnTo>
                  <a:pt x="66228" y="154232"/>
                </a:lnTo>
                <a:lnTo>
                  <a:pt x="70821" y="145665"/>
                </a:lnTo>
                <a:lnTo>
                  <a:pt x="74837" y="137096"/>
                </a:lnTo>
                <a:lnTo>
                  <a:pt x="78467" y="128526"/>
                </a:lnTo>
                <a:lnTo>
                  <a:pt x="82791" y="119955"/>
                </a:lnTo>
                <a:lnTo>
                  <a:pt x="87579" y="111384"/>
                </a:lnTo>
                <a:lnTo>
                  <a:pt x="92676" y="102812"/>
                </a:lnTo>
                <a:lnTo>
                  <a:pt x="97027" y="94240"/>
                </a:lnTo>
                <a:lnTo>
                  <a:pt x="100880" y="85668"/>
                </a:lnTo>
                <a:lnTo>
                  <a:pt x="104401" y="77095"/>
                </a:lnTo>
                <a:lnTo>
                  <a:pt x="107700" y="69475"/>
                </a:lnTo>
                <a:lnTo>
                  <a:pt x="113907" y="55929"/>
                </a:lnTo>
                <a:lnTo>
                  <a:pt x="122756" y="37592"/>
                </a:lnTo>
                <a:lnTo>
                  <a:pt x="123747" y="31710"/>
                </a:lnTo>
                <a:lnTo>
                  <a:pt x="123456" y="25883"/>
                </a:lnTo>
                <a:lnTo>
                  <a:pt x="122309" y="20094"/>
                </a:lnTo>
                <a:lnTo>
                  <a:pt x="122496" y="15282"/>
                </a:lnTo>
                <a:lnTo>
                  <a:pt x="123575" y="11122"/>
                </a:lnTo>
                <a:lnTo>
                  <a:pt x="128501" y="137"/>
                </a:lnTo>
                <a:lnTo>
                  <a:pt x="133112" y="0"/>
                </a:lnTo>
                <a:lnTo>
                  <a:pt x="134462" y="934"/>
                </a:lnTo>
                <a:lnTo>
                  <a:pt x="135362" y="2509"/>
                </a:lnTo>
                <a:lnTo>
                  <a:pt x="135961" y="4511"/>
                </a:lnTo>
                <a:lnTo>
                  <a:pt x="141708" y="11816"/>
                </a:lnTo>
                <a:lnTo>
                  <a:pt x="149658" y="20460"/>
                </a:lnTo>
                <a:lnTo>
                  <a:pt x="156367" y="27477"/>
                </a:lnTo>
                <a:lnTo>
                  <a:pt x="158538" y="31634"/>
                </a:lnTo>
                <a:lnTo>
                  <a:pt x="162544" y="46586"/>
                </a:lnTo>
                <a:lnTo>
                  <a:pt x="164560" y="51994"/>
                </a:lnTo>
                <a:lnTo>
                  <a:pt x="166856" y="57504"/>
                </a:lnTo>
                <a:lnTo>
                  <a:pt x="169340" y="63081"/>
                </a:lnTo>
                <a:lnTo>
                  <a:pt x="174641" y="74359"/>
                </a:lnTo>
                <a:lnTo>
                  <a:pt x="176434" y="80987"/>
                </a:lnTo>
                <a:lnTo>
                  <a:pt x="177630" y="88262"/>
                </a:lnTo>
                <a:lnTo>
                  <a:pt x="178428" y="95970"/>
                </a:lnTo>
                <a:lnTo>
                  <a:pt x="179911" y="103966"/>
                </a:lnTo>
                <a:lnTo>
                  <a:pt x="181854" y="112154"/>
                </a:lnTo>
                <a:lnTo>
                  <a:pt x="184101" y="120471"/>
                </a:lnTo>
                <a:lnTo>
                  <a:pt x="189137" y="137331"/>
                </a:lnTo>
                <a:lnTo>
                  <a:pt x="191814" y="145827"/>
                </a:lnTo>
                <a:lnTo>
                  <a:pt x="195504" y="153397"/>
                </a:lnTo>
                <a:lnTo>
                  <a:pt x="199868" y="160348"/>
                </a:lnTo>
                <a:lnTo>
                  <a:pt x="204683" y="166887"/>
                </a:lnTo>
                <a:lnTo>
                  <a:pt x="207893" y="174104"/>
                </a:lnTo>
                <a:lnTo>
                  <a:pt x="210033" y="181773"/>
                </a:lnTo>
                <a:lnTo>
                  <a:pt x="211459" y="189743"/>
                </a:lnTo>
                <a:lnTo>
                  <a:pt x="214316" y="197914"/>
                </a:lnTo>
                <a:lnTo>
                  <a:pt x="218125" y="206218"/>
                </a:lnTo>
                <a:lnTo>
                  <a:pt x="222569" y="214613"/>
                </a:lnTo>
                <a:lnTo>
                  <a:pt x="225531" y="222114"/>
                </a:lnTo>
                <a:lnTo>
                  <a:pt x="227507" y="229019"/>
                </a:lnTo>
                <a:lnTo>
                  <a:pt x="228824" y="235528"/>
                </a:lnTo>
                <a:lnTo>
                  <a:pt x="230654" y="242725"/>
                </a:lnTo>
                <a:lnTo>
                  <a:pt x="232828" y="250380"/>
                </a:lnTo>
                <a:lnTo>
                  <a:pt x="235228" y="258341"/>
                </a:lnTo>
                <a:lnTo>
                  <a:pt x="237781" y="265554"/>
                </a:lnTo>
                <a:lnTo>
                  <a:pt x="240436" y="272267"/>
                </a:lnTo>
                <a:lnTo>
                  <a:pt x="243158" y="278647"/>
                </a:lnTo>
                <a:lnTo>
                  <a:pt x="248723" y="290816"/>
                </a:lnTo>
                <a:lnTo>
                  <a:pt x="251540" y="296729"/>
                </a:lnTo>
                <a:lnTo>
                  <a:pt x="254671" y="305838"/>
                </a:lnTo>
                <a:lnTo>
                  <a:pt x="255506" y="309601"/>
                </a:lnTo>
                <a:lnTo>
                  <a:pt x="258973" y="316321"/>
                </a:lnTo>
                <a:lnTo>
                  <a:pt x="266280" y="325460"/>
                </a:lnTo>
                <a:lnTo>
                  <a:pt x="268960" y="328397"/>
                </a:lnTo>
                <a:lnTo>
                  <a:pt x="270747" y="331307"/>
                </a:lnTo>
                <a:lnTo>
                  <a:pt x="274006" y="341705"/>
                </a:lnTo>
                <a:lnTo>
                  <a:pt x="274320" y="3428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04"/>
          <p:cNvSpPr/>
          <p:nvPr/>
        </p:nvSpPr>
        <p:spPr>
          <a:xfrm>
            <a:off x="7272338" y="3574732"/>
            <a:ext cx="360045" cy="51436"/>
          </a:xfrm>
          <a:custGeom>
            <a:avLst/>
            <a:gdLst/>
            <a:ahLst/>
            <a:cxnLst/>
            <a:rect l="0" t="0" r="0" b="0"/>
            <a:pathLst>
              <a:path w="360045" h="51436">
                <a:moveTo>
                  <a:pt x="8571" y="51435"/>
                </a:moveTo>
                <a:lnTo>
                  <a:pt x="4020" y="51435"/>
                </a:lnTo>
                <a:lnTo>
                  <a:pt x="2680" y="50483"/>
                </a:lnTo>
                <a:lnTo>
                  <a:pt x="1786" y="48895"/>
                </a:lnTo>
                <a:lnTo>
                  <a:pt x="3" y="42877"/>
                </a:lnTo>
                <a:lnTo>
                  <a:pt x="1" y="42867"/>
                </a:lnTo>
                <a:lnTo>
                  <a:pt x="0" y="42865"/>
                </a:lnTo>
                <a:lnTo>
                  <a:pt x="35751" y="42863"/>
                </a:lnTo>
                <a:lnTo>
                  <a:pt x="40026" y="41910"/>
                </a:lnTo>
                <a:lnTo>
                  <a:pt x="44782" y="40322"/>
                </a:lnTo>
                <a:lnTo>
                  <a:pt x="49856" y="38312"/>
                </a:lnTo>
                <a:lnTo>
                  <a:pt x="56098" y="36971"/>
                </a:lnTo>
                <a:lnTo>
                  <a:pt x="63115" y="36078"/>
                </a:lnTo>
                <a:lnTo>
                  <a:pt x="70651" y="35482"/>
                </a:lnTo>
                <a:lnTo>
                  <a:pt x="77580" y="35085"/>
                </a:lnTo>
                <a:lnTo>
                  <a:pt x="90360" y="34643"/>
                </a:lnTo>
                <a:lnTo>
                  <a:pt x="112815" y="34395"/>
                </a:lnTo>
                <a:lnTo>
                  <a:pt x="121882" y="33407"/>
                </a:lnTo>
                <a:lnTo>
                  <a:pt x="131737" y="31797"/>
                </a:lnTo>
                <a:lnTo>
                  <a:pt x="142117" y="29770"/>
                </a:lnTo>
                <a:lnTo>
                  <a:pt x="151894" y="28419"/>
                </a:lnTo>
                <a:lnTo>
                  <a:pt x="161271" y="27519"/>
                </a:lnTo>
                <a:lnTo>
                  <a:pt x="170378" y="26918"/>
                </a:lnTo>
                <a:lnTo>
                  <a:pt x="179308" y="25566"/>
                </a:lnTo>
                <a:lnTo>
                  <a:pt x="188119" y="23711"/>
                </a:lnTo>
                <a:lnTo>
                  <a:pt x="227341" y="13891"/>
                </a:lnTo>
                <a:lnTo>
                  <a:pt x="237285" y="12118"/>
                </a:lnTo>
                <a:lnTo>
                  <a:pt x="246772" y="10937"/>
                </a:lnTo>
                <a:lnTo>
                  <a:pt x="255955" y="10149"/>
                </a:lnTo>
                <a:lnTo>
                  <a:pt x="264934" y="9623"/>
                </a:lnTo>
                <a:lnTo>
                  <a:pt x="282531" y="9039"/>
                </a:lnTo>
                <a:lnTo>
                  <a:pt x="291223" y="7931"/>
                </a:lnTo>
                <a:lnTo>
                  <a:pt x="299876" y="6240"/>
                </a:lnTo>
                <a:lnTo>
                  <a:pt x="308503" y="4160"/>
                </a:lnTo>
                <a:lnTo>
                  <a:pt x="318063" y="2774"/>
                </a:lnTo>
                <a:lnTo>
                  <a:pt x="328246" y="1849"/>
                </a:lnTo>
                <a:lnTo>
                  <a:pt x="360044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05"/>
          <p:cNvSpPr/>
          <p:nvPr/>
        </p:nvSpPr>
        <p:spPr>
          <a:xfrm>
            <a:off x="7684217" y="3420459"/>
            <a:ext cx="342349" cy="248537"/>
          </a:xfrm>
          <a:custGeom>
            <a:avLst/>
            <a:gdLst/>
            <a:ahLst/>
            <a:cxnLst/>
            <a:rect l="0" t="0" r="0" b="0"/>
            <a:pathLst>
              <a:path w="342349" h="248537">
                <a:moveTo>
                  <a:pt x="188195" y="17113"/>
                </a:moveTo>
                <a:lnTo>
                  <a:pt x="183644" y="17113"/>
                </a:lnTo>
                <a:lnTo>
                  <a:pt x="182304" y="16161"/>
                </a:lnTo>
                <a:lnTo>
                  <a:pt x="181410" y="14573"/>
                </a:lnTo>
                <a:lnTo>
                  <a:pt x="179727" y="8894"/>
                </a:lnTo>
                <a:lnTo>
                  <a:pt x="170552" y="4095"/>
                </a:lnTo>
                <a:lnTo>
                  <a:pt x="164870" y="1191"/>
                </a:lnTo>
                <a:lnTo>
                  <a:pt x="161001" y="512"/>
                </a:lnTo>
                <a:lnTo>
                  <a:pt x="150756" y="76"/>
                </a:lnTo>
                <a:lnTo>
                  <a:pt x="146939" y="0"/>
                </a:lnTo>
                <a:lnTo>
                  <a:pt x="146404" y="942"/>
                </a:lnTo>
                <a:lnTo>
                  <a:pt x="145808" y="4528"/>
                </a:lnTo>
                <a:lnTo>
                  <a:pt x="143745" y="6819"/>
                </a:lnTo>
                <a:lnTo>
                  <a:pt x="136372" y="11903"/>
                </a:lnTo>
                <a:lnTo>
                  <a:pt x="126745" y="17337"/>
                </a:lnTo>
                <a:lnTo>
                  <a:pt x="121511" y="20120"/>
                </a:lnTo>
                <a:lnTo>
                  <a:pt x="117069" y="23880"/>
                </a:lnTo>
                <a:lnTo>
                  <a:pt x="113155" y="28292"/>
                </a:lnTo>
                <a:lnTo>
                  <a:pt x="109593" y="33138"/>
                </a:lnTo>
                <a:lnTo>
                  <a:pt x="105314" y="38274"/>
                </a:lnTo>
                <a:lnTo>
                  <a:pt x="100556" y="43603"/>
                </a:lnTo>
                <a:lnTo>
                  <a:pt x="95479" y="49061"/>
                </a:lnTo>
                <a:lnTo>
                  <a:pt x="90189" y="53651"/>
                </a:lnTo>
                <a:lnTo>
                  <a:pt x="84758" y="57665"/>
                </a:lnTo>
                <a:lnTo>
                  <a:pt x="79232" y="61292"/>
                </a:lnTo>
                <a:lnTo>
                  <a:pt x="73643" y="65616"/>
                </a:lnTo>
                <a:lnTo>
                  <a:pt x="68012" y="70403"/>
                </a:lnTo>
                <a:lnTo>
                  <a:pt x="62353" y="75500"/>
                </a:lnTo>
                <a:lnTo>
                  <a:pt x="57628" y="80803"/>
                </a:lnTo>
                <a:lnTo>
                  <a:pt x="53525" y="86243"/>
                </a:lnTo>
                <a:lnTo>
                  <a:pt x="49838" y="91775"/>
                </a:lnTo>
                <a:lnTo>
                  <a:pt x="45474" y="97368"/>
                </a:lnTo>
                <a:lnTo>
                  <a:pt x="40661" y="103001"/>
                </a:lnTo>
                <a:lnTo>
                  <a:pt x="35546" y="108662"/>
                </a:lnTo>
                <a:lnTo>
                  <a:pt x="31184" y="114341"/>
                </a:lnTo>
                <a:lnTo>
                  <a:pt x="27323" y="120031"/>
                </a:lnTo>
                <a:lnTo>
                  <a:pt x="23797" y="125730"/>
                </a:lnTo>
                <a:lnTo>
                  <a:pt x="20494" y="130482"/>
                </a:lnTo>
                <a:lnTo>
                  <a:pt x="17340" y="134603"/>
                </a:lnTo>
                <a:lnTo>
                  <a:pt x="14284" y="138302"/>
                </a:lnTo>
                <a:lnTo>
                  <a:pt x="12247" y="142673"/>
                </a:lnTo>
                <a:lnTo>
                  <a:pt x="10889" y="147492"/>
                </a:lnTo>
                <a:lnTo>
                  <a:pt x="9983" y="152610"/>
                </a:lnTo>
                <a:lnTo>
                  <a:pt x="8428" y="157927"/>
                </a:lnTo>
                <a:lnTo>
                  <a:pt x="6438" y="163377"/>
                </a:lnTo>
                <a:lnTo>
                  <a:pt x="4158" y="168914"/>
                </a:lnTo>
                <a:lnTo>
                  <a:pt x="2639" y="174512"/>
                </a:lnTo>
                <a:lnTo>
                  <a:pt x="1626" y="180148"/>
                </a:lnTo>
                <a:lnTo>
                  <a:pt x="951" y="185811"/>
                </a:lnTo>
                <a:lnTo>
                  <a:pt x="500" y="190538"/>
                </a:lnTo>
                <a:lnTo>
                  <a:pt x="201" y="194642"/>
                </a:lnTo>
                <a:lnTo>
                  <a:pt x="0" y="198331"/>
                </a:lnTo>
                <a:lnTo>
                  <a:pt x="819" y="202695"/>
                </a:lnTo>
                <a:lnTo>
                  <a:pt x="2318" y="207509"/>
                </a:lnTo>
                <a:lnTo>
                  <a:pt x="4270" y="212624"/>
                </a:lnTo>
                <a:lnTo>
                  <a:pt x="6523" y="216986"/>
                </a:lnTo>
                <a:lnTo>
                  <a:pt x="11567" y="224373"/>
                </a:lnTo>
                <a:lnTo>
                  <a:pt x="19524" y="230831"/>
                </a:lnTo>
                <a:lnTo>
                  <a:pt x="28457" y="235924"/>
                </a:lnTo>
                <a:lnTo>
                  <a:pt x="39795" y="239743"/>
                </a:lnTo>
                <a:lnTo>
                  <a:pt x="49532" y="244013"/>
                </a:lnTo>
                <a:lnTo>
                  <a:pt x="55748" y="245532"/>
                </a:lnTo>
                <a:lnTo>
                  <a:pt x="62749" y="246545"/>
                </a:lnTo>
                <a:lnTo>
                  <a:pt x="70275" y="247220"/>
                </a:lnTo>
                <a:lnTo>
                  <a:pt x="78149" y="247670"/>
                </a:lnTo>
                <a:lnTo>
                  <a:pt x="94518" y="248170"/>
                </a:lnTo>
                <a:lnTo>
                  <a:pt x="145387" y="248536"/>
                </a:lnTo>
                <a:lnTo>
                  <a:pt x="153941" y="247595"/>
                </a:lnTo>
                <a:lnTo>
                  <a:pt x="162502" y="246015"/>
                </a:lnTo>
                <a:lnTo>
                  <a:pt x="171067" y="244009"/>
                </a:lnTo>
                <a:lnTo>
                  <a:pt x="179633" y="241720"/>
                </a:lnTo>
                <a:lnTo>
                  <a:pt x="196773" y="236636"/>
                </a:lnTo>
                <a:lnTo>
                  <a:pt x="222486" y="228419"/>
                </a:lnTo>
                <a:lnTo>
                  <a:pt x="230106" y="225611"/>
                </a:lnTo>
                <a:lnTo>
                  <a:pt x="237090" y="222787"/>
                </a:lnTo>
                <a:lnTo>
                  <a:pt x="243653" y="219951"/>
                </a:lnTo>
                <a:lnTo>
                  <a:pt x="250883" y="218061"/>
                </a:lnTo>
                <a:lnTo>
                  <a:pt x="258562" y="216801"/>
                </a:lnTo>
                <a:lnTo>
                  <a:pt x="266539" y="215961"/>
                </a:lnTo>
                <a:lnTo>
                  <a:pt x="273762" y="214448"/>
                </a:lnTo>
                <a:lnTo>
                  <a:pt x="280482" y="212487"/>
                </a:lnTo>
                <a:lnTo>
                  <a:pt x="286868" y="210228"/>
                </a:lnTo>
                <a:lnTo>
                  <a:pt x="293029" y="208721"/>
                </a:lnTo>
                <a:lnTo>
                  <a:pt x="299042" y="207717"/>
                </a:lnTo>
                <a:lnTo>
                  <a:pt x="304955" y="207047"/>
                </a:lnTo>
                <a:lnTo>
                  <a:pt x="314066" y="203763"/>
                </a:lnTo>
                <a:lnTo>
                  <a:pt x="321291" y="200081"/>
                </a:lnTo>
                <a:lnTo>
                  <a:pt x="330713" y="197056"/>
                </a:lnTo>
                <a:lnTo>
                  <a:pt x="341341" y="189434"/>
                </a:lnTo>
                <a:lnTo>
                  <a:pt x="342348" y="188678"/>
                </a:lnTo>
                <a:lnTo>
                  <a:pt x="337904" y="188597"/>
                </a:lnTo>
                <a:lnTo>
                  <a:pt x="336579" y="189538"/>
                </a:lnTo>
                <a:lnTo>
                  <a:pt x="335695" y="191118"/>
                </a:lnTo>
                <a:lnTo>
                  <a:pt x="333927" y="1971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06"/>
          <p:cNvSpPr/>
          <p:nvPr/>
        </p:nvSpPr>
        <p:spPr>
          <a:xfrm>
            <a:off x="5514975" y="4131945"/>
            <a:ext cx="25436" cy="325354"/>
          </a:xfrm>
          <a:custGeom>
            <a:avLst/>
            <a:gdLst/>
            <a:ahLst/>
            <a:cxnLst/>
            <a:rect l="0" t="0" r="0" b="0"/>
            <a:pathLst>
              <a:path w="25436" h="325354">
                <a:moveTo>
                  <a:pt x="0" y="0"/>
                </a:moveTo>
                <a:lnTo>
                  <a:pt x="0" y="74423"/>
                </a:lnTo>
                <a:lnTo>
                  <a:pt x="952" y="81047"/>
                </a:lnTo>
                <a:lnTo>
                  <a:pt x="2540" y="88322"/>
                </a:lnTo>
                <a:lnTo>
                  <a:pt x="4550" y="96029"/>
                </a:lnTo>
                <a:lnTo>
                  <a:pt x="5891" y="103071"/>
                </a:lnTo>
                <a:lnTo>
                  <a:pt x="6785" y="109672"/>
                </a:lnTo>
                <a:lnTo>
                  <a:pt x="7380" y="115977"/>
                </a:lnTo>
                <a:lnTo>
                  <a:pt x="7778" y="122085"/>
                </a:lnTo>
                <a:lnTo>
                  <a:pt x="8042" y="128063"/>
                </a:lnTo>
                <a:lnTo>
                  <a:pt x="8219" y="133953"/>
                </a:lnTo>
                <a:lnTo>
                  <a:pt x="9289" y="139784"/>
                </a:lnTo>
                <a:lnTo>
                  <a:pt x="10955" y="145577"/>
                </a:lnTo>
                <a:lnTo>
                  <a:pt x="13018" y="151344"/>
                </a:lnTo>
                <a:lnTo>
                  <a:pt x="14394" y="158046"/>
                </a:lnTo>
                <a:lnTo>
                  <a:pt x="15311" y="165371"/>
                </a:lnTo>
                <a:lnTo>
                  <a:pt x="15922" y="173112"/>
                </a:lnTo>
                <a:lnTo>
                  <a:pt x="17282" y="180178"/>
                </a:lnTo>
                <a:lnTo>
                  <a:pt x="19141" y="186794"/>
                </a:lnTo>
                <a:lnTo>
                  <a:pt x="21333" y="193109"/>
                </a:lnTo>
                <a:lnTo>
                  <a:pt x="21842" y="199224"/>
                </a:lnTo>
                <a:lnTo>
                  <a:pt x="21229" y="205206"/>
                </a:lnTo>
                <a:lnTo>
                  <a:pt x="19867" y="211099"/>
                </a:lnTo>
                <a:lnTo>
                  <a:pt x="19912" y="217885"/>
                </a:lnTo>
                <a:lnTo>
                  <a:pt x="20894" y="225266"/>
                </a:lnTo>
                <a:lnTo>
                  <a:pt x="22502" y="233045"/>
                </a:lnTo>
                <a:lnTo>
                  <a:pt x="23574" y="240136"/>
                </a:lnTo>
                <a:lnTo>
                  <a:pt x="24288" y="246768"/>
                </a:lnTo>
                <a:lnTo>
                  <a:pt x="24765" y="253094"/>
                </a:lnTo>
                <a:lnTo>
                  <a:pt x="25082" y="259217"/>
                </a:lnTo>
                <a:lnTo>
                  <a:pt x="25435" y="271100"/>
                </a:lnTo>
                <a:lnTo>
                  <a:pt x="24576" y="276936"/>
                </a:lnTo>
                <a:lnTo>
                  <a:pt x="23052" y="282731"/>
                </a:lnTo>
                <a:lnTo>
                  <a:pt x="21083" y="288500"/>
                </a:lnTo>
                <a:lnTo>
                  <a:pt x="19770" y="293298"/>
                </a:lnTo>
                <a:lnTo>
                  <a:pt x="18895" y="297449"/>
                </a:lnTo>
                <a:lnTo>
                  <a:pt x="18311" y="301169"/>
                </a:lnTo>
                <a:lnTo>
                  <a:pt x="17663" y="307843"/>
                </a:lnTo>
                <a:lnTo>
                  <a:pt x="17212" y="316905"/>
                </a:lnTo>
                <a:lnTo>
                  <a:pt x="17147" y="325353"/>
                </a:lnTo>
                <a:lnTo>
                  <a:pt x="17145" y="31718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07"/>
          <p:cNvSpPr/>
          <p:nvPr/>
        </p:nvSpPr>
        <p:spPr>
          <a:xfrm>
            <a:off x="5420782" y="4123480"/>
            <a:ext cx="299750" cy="291357"/>
          </a:xfrm>
          <a:custGeom>
            <a:avLst/>
            <a:gdLst/>
            <a:ahLst/>
            <a:cxnLst/>
            <a:rect l="0" t="0" r="0" b="0"/>
            <a:pathLst>
              <a:path w="299750" h="291357">
                <a:moveTo>
                  <a:pt x="8468" y="42755"/>
                </a:moveTo>
                <a:lnTo>
                  <a:pt x="248" y="34535"/>
                </a:lnTo>
                <a:lnTo>
                  <a:pt x="0" y="29736"/>
                </a:lnTo>
                <a:lnTo>
                  <a:pt x="917" y="28360"/>
                </a:lnTo>
                <a:lnTo>
                  <a:pt x="2482" y="27444"/>
                </a:lnTo>
                <a:lnTo>
                  <a:pt x="4477" y="26832"/>
                </a:lnTo>
                <a:lnTo>
                  <a:pt x="5808" y="25472"/>
                </a:lnTo>
                <a:lnTo>
                  <a:pt x="6694" y="23613"/>
                </a:lnTo>
                <a:lnTo>
                  <a:pt x="7285" y="21421"/>
                </a:lnTo>
                <a:lnTo>
                  <a:pt x="8632" y="19960"/>
                </a:lnTo>
                <a:lnTo>
                  <a:pt x="10482" y="18986"/>
                </a:lnTo>
                <a:lnTo>
                  <a:pt x="16031" y="16950"/>
                </a:lnTo>
                <a:lnTo>
                  <a:pt x="24846" y="12871"/>
                </a:lnTo>
                <a:lnTo>
                  <a:pt x="29864" y="11402"/>
                </a:lnTo>
                <a:lnTo>
                  <a:pt x="35115" y="10423"/>
                </a:lnTo>
                <a:lnTo>
                  <a:pt x="40520" y="9770"/>
                </a:lnTo>
                <a:lnTo>
                  <a:pt x="46028" y="9335"/>
                </a:lnTo>
                <a:lnTo>
                  <a:pt x="51606" y="9045"/>
                </a:lnTo>
                <a:lnTo>
                  <a:pt x="57229" y="8851"/>
                </a:lnTo>
                <a:lnTo>
                  <a:pt x="63835" y="7770"/>
                </a:lnTo>
                <a:lnTo>
                  <a:pt x="71097" y="6097"/>
                </a:lnTo>
                <a:lnTo>
                  <a:pt x="78796" y="4029"/>
                </a:lnTo>
                <a:lnTo>
                  <a:pt x="85833" y="2650"/>
                </a:lnTo>
                <a:lnTo>
                  <a:pt x="92429" y="1730"/>
                </a:lnTo>
                <a:lnTo>
                  <a:pt x="98732" y="1118"/>
                </a:lnTo>
                <a:lnTo>
                  <a:pt x="105791" y="709"/>
                </a:lnTo>
                <a:lnTo>
                  <a:pt x="121255" y="255"/>
                </a:lnTo>
                <a:lnTo>
                  <a:pt x="146026" y="0"/>
                </a:lnTo>
                <a:lnTo>
                  <a:pt x="154466" y="916"/>
                </a:lnTo>
                <a:lnTo>
                  <a:pt x="162950" y="2480"/>
                </a:lnTo>
                <a:lnTo>
                  <a:pt x="171463" y="4475"/>
                </a:lnTo>
                <a:lnTo>
                  <a:pt x="179044" y="6757"/>
                </a:lnTo>
                <a:lnTo>
                  <a:pt x="186002" y="9231"/>
                </a:lnTo>
                <a:lnTo>
                  <a:pt x="192547" y="11833"/>
                </a:lnTo>
                <a:lnTo>
                  <a:pt x="207438" y="17264"/>
                </a:lnTo>
                <a:lnTo>
                  <a:pt x="215410" y="20046"/>
                </a:lnTo>
                <a:lnTo>
                  <a:pt x="222629" y="22853"/>
                </a:lnTo>
                <a:lnTo>
                  <a:pt x="229347" y="25677"/>
                </a:lnTo>
                <a:lnTo>
                  <a:pt x="235731" y="28512"/>
                </a:lnTo>
                <a:lnTo>
                  <a:pt x="241891" y="32307"/>
                </a:lnTo>
                <a:lnTo>
                  <a:pt x="247904" y="36742"/>
                </a:lnTo>
                <a:lnTo>
                  <a:pt x="253816" y="41604"/>
                </a:lnTo>
                <a:lnTo>
                  <a:pt x="258711" y="46750"/>
                </a:lnTo>
                <a:lnTo>
                  <a:pt x="262926" y="52086"/>
                </a:lnTo>
                <a:lnTo>
                  <a:pt x="266689" y="57548"/>
                </a:lnTo>
                <a:lnTo>
                  <a:pt x="271103" y="63094"/>
                </a:lnTo>
                <a:lnTo>
                  <a:pt x="275950" y="68697"/>
                </a:lnTo>
                <a:lnTo>
                  <a:pt x="281087" y="74337"/>
                </a:lnTo>
                <a:lnTo>
                  <a:pt x="285464" y="80954"/>
                </a:lnTo>
                <a:lnTo>
                  <a:pt x="289334" y="88224"/>
                </a:lnTo>
                <a:lnTo>
                  <a:pt x="292867" y="95927"/>
                </a:lnTo>
                <a:lnTo>
                  <a:pt x="295222" y="102968"/>
                </a:lnTo>
                <a:lnTo>
                  <a:pt x="296792" y="109567"/>
                </a:lnTo>
                <a:lnTo>
                  <a:pt x="297839" y="115871"/>
                </a:lnTo>
                <a:lnTo>
                  <a:pt x="298537" y="122931"/>
                </a:lnTo>
                <a:lnTo>
                  <a:pt x="299002" y="130496"/>
                </a:lnTo>
                <a:lnTo>
                  <a:pt x="299519" y="145568"/>
                </a:lnTo>
                <a:lnTo>
                  <a:pt x="299749" y="158617"/>
                </a:lnTo>
                <a:lnTo>
                  <a:pt x="298858" y="165716"/>
                </a:lnTo>
                <a:lnTo>
                  <a:pt x="297311" y="173306"/>
                </a:lnTo>
                <a:lnTo>
                  <a:pt x="295327" y="181224"/>
                </a:lnTo>
                <a:lnTo>
                  <a:pt x="293052" y="188408"/>
                </a:lnTo>
                <a:lnTo>
                  <a:pt x="290584" y="195102"/>
                </a:lnTo>
                <a:lnTo>
                  <a:pt x="287985" y="201469"/>
                </a:lnTo>
                <a:lnTo>
                  <a:pt x="285300" y="207619"/>
                </a:lnTo>
                <a:lnTo>
                  <a:pt x="279777" y="219533"/>
                </a:lnTo>
                <a:lnTo>
                  <a:pt x="276017" y="225377"/>
                </a:lnTo>
                <a:lnTo>
                  <a:pt x="271607" y="231178"/>
                </a:lnTo>
                <a:lnTo>
                  <a:pt x="266761" y="236950"/>
                </a:lnTo>
                <a:lnTo>
                  <a:pt x="262578" y="242703"/>
                </a:lnTo>
                <a:lnTo>
                  <a:pt x="258837" y="248444"/>
                </a:lnTo>
                <a:lnTo>
                  <a:pt x="255391" y="254176"/>
                </a:lnTo>
                <a:lnTo>
                  <a:pt x="246481" y="263085"/>
                </a:lnTo>
                <a:lnTo>
                  <a:pt x="241439" y="266794"/>
                </a:lnTo>
                <a:lnTo>
                  <a:pt x="236171" y="270219"/>
                </a:lnTo>
                <a:lnTo>
                  <a:pt x="230755" y="273455"/>
                </a:lnTo>
                <a:lnTo>
                  <a:pt x="225240" y="276565"/>
                </a:lnTo>
                <a:lnTo>
                  <a:pt x="214031" y="282560"/>
                </a:lnTo>
                <a:lnTo>
                  <a:pt x="208375" y="285493"/>
                </a:lnTo>
                <a:lnTo>
                  <a:pt x="199550" y="288751"/>
                </a:lnTo>
                <a:lnTo>
                  <a:pt x="192454" y="290199"/>
                </a:lnTo>
                <a:lnTo>
                  <a:pt x="186124" y="290842"/>
                </a:lnTo>
                <a:lnTo>
                  <a:pt x="177596" y="291128"/>
                </a:lnTo>
                <a:lnTo>
                  <a:pt x="147158" y="291344"/>
                </a:lnTo>
                <a:lnTo>
                  <a:pt x="130561" y="291356"/>
                </a:lnTo>
                <a:lnTo>
                  <a:pt x="126866" y="288817"/>
                </a:lnTo>
                <a:lnTo>
                  <a:pt x="119910" y="28278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08"/>
          <p:cNvSpPr/>
          <p:nvPr/>
        </p:nvSpPr>
        <p:spPr>
          <a:xfrm>
            <a:off x="5797867" y="4140622"/>
            <a:ext cx="248604" cy="274216"/>
          </a:xfrm>
          <a:custGeom>
            <a:avLst/>
            <a:gdLst/>
            <a:ahLst/>
            <a:cxnLst/>
            <a:rect l="0" t="0" r="0" b="0"/>
            <a:pathLst>
              <a:path w="248604" h="274216">
                <a:moveTo>
                  <a:pt x="0" y="8468"/>
                </a:moveTo>
                <a:lnTo>
                  <a:pt x="0" y="3917"/>
                </a:lnTo>
                <a:lnTo>
                  <a:pt x="953" y="2576"/>
                </a:lnTo>
                <a:lnTo>
                  <a:pt x="2540" y="1683"/>
                </a:lnTo>
                <a:lnTo>
                  <a:pt x="7381" y="248"/>
                </a:lnTo>
                <a:lnTo>
                  <a:pt x="12770" y="0"/>
                </a:lnTo>
                <a:lnTo>
                  <a:pt x="14229" y="917"/>
                </a:lnTo>
                <a:lnTo>
                  <a:pt x="15201" y="2482"/>
                </a:lnTo>
                <a:lnTo>
                  <a:pt x="15849" y="4477"/>
                </a:lnTo>
                <a:lnTo>
                  <a:pt x="17233" y="5807"/>
                </a:lnTo>
                <a:lnTo>
                  <a:pt x="19109" y="6694"/>
                </a:lnTo>
                <a:lnTo>
                  <a:pt x="21312" y="7285"/>
                </a:lnTo>
                <a:lnTo>
                  <a:pt x="26299" y="10482"/>
                </a:lnTo>
                <a:lnTo>
                  <a:pt x="31691" y="15078"/>
                </a:lnTo>
                <a:lnTo>
                  <a:pt x="37262" y="20296"/>
                </a:lnTo>
                <a:lnTo>
                  <a:pt x="51450" y="34238"/>
                </a:lnTo>
                <a:lnTo>
                  <a:pt x="126096" y="108846"/>
                </a:lnTo>
                <a:lnTo>
                  <a:pt x="130737" y="114439"/>
                </a:lnTo>
                <a:lnTo>
                  <a:pt x="134783" y="120073"/>
                </a:lnTo>
                <a:lnTo>
                  <a:pt x="138433" y="125733"/>
                </a:lnTo>
                <a:lnTo>
                  <a:pt x="141819" y="131412"/>
                </a:lnTo>
                <a:lnTo>
                  <a:pt x="145028" y="137104"/>
                </a:lnTo>
                <a:lnTo>
                  <a:pt x="148120" y="142802"/>
                </a:lnTo>
                <a:lnTo>
                  <a:pt x="152087" y="148507"/>
                </a:lnTo>
                <a:lnTo>
                  <a:pt x="156636" y="154215"/>
                </a:lnTo>
                <a:lnTo>
                  <a:pt x="161574" y="159925"/>
                </a:lnTo>
                <a:lnTo>
                  <a:pt x="165818" y="165636"/>
                </a:lnTo>
                <a:lnTo>
                  <a:pt x="169601" y="171350"/>
                </a:lnTo>
                <a:lnTo>
                  <a:pt x="173075" y="177063"/>
                </a:lnTo>
                <a:lnTo>
                  <a:pt x="177295" y="182777"/>
                </a:lnTo>
                <a:lnTo>
                  <a:pt x="182015" y="188492"/>
                </a:lnTo>
                <a:lnTo>
                  <a:pt x="191386" y="198968"/>
                </a:lnTo>
                <a:lnTo>
                  <a:pt x="198725" y="206800"/>
                </a:lnTo>
                <a:lnTo>
                  <a:pt x="202016" y="211174"/>
                </a:lnTo>
                <a:lnTo>
                  <a:pt x="205162" y="215995"/>
                </a:lnTo>
                <a:lnTo>
                  <a:pt x="208212" y="221114"/>
                </a:lnTo>
                <a:lnTo>
                  <a:pt x="214142" y="229342"/>
                </a:lnTo>
                <a:lnTo>
                  <a:pt x="219951" y="236174"/>
                </a:lnTo>
                <a:lnTo>
                  <a:pt x="225709" y="242386"/>
                </a:lnTo>
                <a:lnTo>
                  <a:pt x="227625" y="245375"/>
                </a:lnTo>
                <a:lnTo>
                  <a:pt x="229754" y="251238"/>
                </a:lnTo>
                <a:lnTo>
                  <a:pt x="233241" y="257018"/>
                </a:lnTo>
                <a:lnTo>
                  <a:pt x="235504" y="259893"/>
                </a:lnTo>
                <a:lnTo>
                  <a:pt x="238018" y="265628"/>
                </a:lnTo>
                <a:lnTo>
                  <a:pt x="238689" y="268490"/>
                </a:lnTo>
                <a:lnTo>
                  <a:pt x="240089" y="270398"/>
                </a:lnTo>
                <a:lnTo>
                  <a:pt x="241974" y="271671"/>
                </a:lnTo>
                <a:lnTo>
                  <a:pt x="248603" y="2742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09"/>
          <p:cNvSpPr/>
          <p:nvPr/>
        </p:nvSpPr>
        <p:spPr>
          <a:xfrm>
            <a:off x="5789305" y="4114905"/>
            <a:ext cx="257166" cy="317075"/>
          </a:xfrm>
          <a:custGeom>
            <a:avLst/>
            <a:gdLst/>
            <a:ahLst/>
            <a:cxnLst/>
            <a:rect l="0" t="0" r="0" b="0"/>
            <a:pathLst>
              <a:path w="257166" h="317075">
                <a:moveTo>
                  <a:pt x="257165" y="8467"/>
                </a:moveTo>
                <a:lnTo>
                  <a:pt x="252614" y="8467"/>
                </a:lnTo>
                <a:lnTo>
                  <a:pt x="251273" y="7515"/>
                </a:lnTo>
                <a:lnTo>
                  <a:pt x="250379" y="5927"/>
                </a:lnTo>
                <a:lnTo>
                  <a:pt x="248623" y="0"/>
                </a:lnTo>
                <a:lnTo>
                  <a:pt x="244050" y="4477"/>
                </a:lnTo>
                <a:lnTo>
                  <a:pt x="242707" y="6759"/>
                </a:lnTo>
                <a:lnTo>
                  <a:pt x="239863" y="15475"/>
                </a:lnTo>
                <a:lnTo>
                  <a:pt x="235823" y="24599"/>
                </a:lnTo>
                <a:lnTo>
                  <a:pt x="228193" y="40446"/>
                </a:lnTo>
                <a:lnTo>
                  <a:pt x="223562" y="46932"/>
                </a:lnTo>
                <a:lnTo>
                  <a:pt x="217618" y="54113"/>
                </a:lnTo>
                <a:lnTo>
                  <a:pt x="210798" y="61757"/>
                </a:lnTo>
                <a:lnTo>
                  <a:pt x="204346" y="69712"/>
                </a:lnTo>
                <a:lnTo>
                  <a:pt x="198139" y="77872"/>
                </a:lnTo>
                <a:lnTo>
                  <a:pt x="186164" y="94558"/>
                </a:lnTo>
                <a:lnTo>
                  <a:pt x="167759" y="120971"/>
                </a:lnTo>
                <a:lnTo>
                  <a:pt x="145584" y="151551"/>
                </a:lnTo>
                <a:lnTo>
                  <a:pt x="126525" y="179132"/>
                </a:lnTo>
                <a:lnTo>
                  <a:pt x="114648" y="196713"/>
                </a:lnTo>
                <a:lnTo>
                  <a:pt x="107861" y="205402"/>
                </a:lnTo>
                <a:lnTo>
                  <a:pt x="100479" y="214052"/>
                </a:lnTo>
                <a:lnTo>
                  <a:pt x="85609" y="230331"/>
                </a:lnTo>
                <a:lnTo>
                  <a:pt x="66527" y="250206"/>
                </a:lnTo>
                <a:lnTo>
                  <a:pt x="37244" y="279779"/>
                </a:lnTo>
                <a:lnTo>
                  <a:pt x="33398" y="285544"/>
                </a:lnTo>
                <a:lnTo>
                  <a:pt x="30835" y="291293"/>
                </a:lnTo>
                <a:lnTo>
                  <a:pt x="29125" y="297030"/>
                </a:lnTo>
                <a:lnTo>
                  <a:pt x="26081" y="300854"/>
                </a:lnTo>
                <a:lnTo>
                  <a:pt x="22146" y="303405"/>
                </a:lnTo>
                <a:lnTo>
                  <a:pt x="17618" y="305105"/>
                </a:lnTo>
                <a:lnTo>
                  <a:pt x="14600" y="307190"/>
                </a:lnTo>
                <a:lnTo>
                  <a:pt x="12587" y="309533"/>
                </a:lnTo>
                <a:lnTo>
                  <a:pt x="11245" y="312048"/>
                </a:lnTo>
                <a:lnTo>
                  <a:pt x="9399" y="313724"/>
                </a:lnTo>
                <a:lnTo>
                  <a:pt x="7215" y="314842"/>
                </a:lnTo>
                <a:lnTo>
                  <a:pt x="0" y="317074"/>
                </a:lnTo>
                <a:lnTo>
                  <a:pt x="8562" y="30850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10"/>
          <p:cNvSpPr/>
          <p:nvPr/>
        </p:nvSpPr>
        <p:spPr>
          <a:xfrm>
            <a:off x="6132195" y="4183423"/>
            <a:ext cx="368618" cy="93783"/>
          </a:xfrm>
          <a:custGeom>
            <a:avLst/>
            <a:gdLst/>
            <a:ahLst/>
            <a:cxnLst/>
            <a:rect l="0" t="0" r="0" b="0"/>
            <a:pathLst>
              <a:path w="368618" h="93783">
                <a:moveTo>
                  <a:pt x="0" y="85681"/>
                </a:moveTo>
                <a:lnTo>
                  <a:pt x="0" y="78301"/>
                </a:lnTo>
                <a:lnTo>
                  <a:pt x="952" y="76951"/>
                </a:lnTo>
                <a:lnTo>
                  <a:pt x="2540" y="75099"/>
                </a:lnTo>
                <a:lnTo>
                  <a:pt x="4550" y="72911"/>
                </a:lnTo>
                <a:lnTo>
                  <a:pt x="9324" y="67941"/>
                </a:lnTo>
                <a:lnTo>
                  <a:pt x="37160" y="39951"/>
                </a:lnTo>
                <a:lnTo>
                  <a:pt x="40966" y="37097"/>
                </a:lnTo>
                <a:lnTo>
                  <a:pt x="45408" y="34242"/>
                </a:lnTo>
                <a:lnTo>
                  <a:pt x="50274" y="31386"/>
                </a:lnTo>
                <a:lnTo>
                  <a:pt x="54471" y="29482"/>
                </a:lnTo>
                <a:lnTo>
                  <a:pt x="61674" y="27366"/>
                </a:lnTo>
                <a:lnTo>
                  <a:pt x="65881" y="25850"/>
                </a:lnTo>
                <a:lnTo>
                  <a:pt x="70591" y="23886"/>
                </a:lnTo>
                <a:lnTo>
                  <a:pt x="75635" y="21625"/>
                </a:lnTo>
                <a:lnTo>
                  <a:pt x="86320" y="16572"/>
                </a:lnTo>
                <a:lnTo>
                  <a:pt x="91837" y="13891"/>
                </a:lnTo>
                <a:lnTo>
                  <a:pt x="96467" y="11151"/>
                </a:lnTo>
                <a:lnTo>
                  <a:pt x="100506" y="8372"/>
                </a:lnTo>
                <a:lnTo>
                  <a:pt x="104151" y="5567"/>
                </a:lnTo>
                <a:lnTo>
                  <a:pt x="108487" y="3697"/>
                </a:lnTo>
                <a:lnTo>
                  <a:pt x="118383" y="1619"/>
                </a:lnTo>
                <a:lnTo>
                  <a:pt x="129132" y="696"/>
                </a:lnTo>
                <a:lnTo>
                  <a:pt x="139307" y="285"/>
                </a:lnTo>
                <a:lnTo>
                  <a:pt x="147004" y="103"/>
                </a:lnTo>
                <a:lnTo>
                  <a:pt x="161243" y="0"/>
                </a:lnTo>
                <a:lnTo>
                  <a:pt x="165598" y="938"/>
                </a:lnTo>
                <a:lnTo>
                  <a:pt x="169454" y="2516"/>
                </a:lnTo>
                <a:lnTo>
                  <a:pt x="172976" y="4520"/>
                </a:lnTo>
                <a:lnTo>
                  <a:pt x="176277" y="6809"/>
                </a:lnTo>
                <a:lnTo>
                  <a:pt x="179431" y="9288"/>
                </a:lnTo>
                <a:lnTo>
                  <a:pt x="182485" y="11893"/>
                </a:lnTo>
                <a:lnTo>
                  <a:pt x="185474" y="14581"/>
                </a:lnTo>
                <a:lnTo>
                  <a:pt x="191335" y="20109"/>
                </a:lnTo>
                <a:lnTo>
                  <a:pt x="199990" y="28576"/>
                </a:lnTo>
                <a:lnTo>
                  <a:pt x="201906" y="31418"/>
                </a:lnTo>
                <a:lnTo>
                  <a:pt x="203184" y="34266"/>
                </a:lnTo>
                <a:lnTo>
                  <a:pt x="204036" y="37117"/>
                </a:lnTo>
                <a:lnTo>
                  <a:pt x="205556" y="40923"/>
                </a:lnTo>
                <a:lnTo>
                  <a:pt x="207523" y="45365"/>
                </a:lnTo>
                <a:lnTo>
                  <a:pt x="209786" y="50231"/>
                </a:lnTo>
                <a:lnTo>
                  <a:pt x="211294" y="54428"/>
                </a:lnTo>
                <a:lnTo>
                  <a:pt x="212300" y="58178"/>
                </a:lnTo>
                <a:lnTo>
                  <a:pt x="212971" y="61631"/>
                </a:lnTo>
                <a:lnTo>
                  <a:pt x="213418" y="64885"/>
                </a:lnTo>
                <a:lnTo>
                  <a:pt x="213716" y="68008"/>
                </a:lnTo>
                <a:lnTo>
                  <a:pt x="214195" y="75311"/>
                </a:lnTo>
                <a:lnTo>
                  <a:pt x="215186" y="76863"/>
                </a:lnTo>
                <a:lnTo>
                  <a:pt x="216800" y="78850"/>
                </a:lnTo>
                <a:lnTo>
                  <a:pt x="218828" y="81127"/>
                </a:lnTo>
                <a:lnTo>
                  <a:pt x="220180" y="83598"/>
                </a:lnTo>
                <a:lnTo>
                  <a:pt x="221081" y="86197"/>
                </a:lnTo>
                <a:lnTo>
                  <a:pt x="221683" y="88883"/>
                </a:lnTo>
                <a:lnTo>
                  <a:pt x="223036" y="90673"/>
                </a:lnTo>
                <a:lnTo>
                  <a:pt x="224891" y="91867"/>
                </a:lnTo>
                <a:lnTo>
                  <a:pt x="229491" y="93193"/>
                </a:lnTo>
                <a:lnTo>
                  <a:pt x="234711" y="93782"/>
                </a:lnTo>
                <a:lnTo>
                  <a:pt x="242746" y="91505"/>
                </a:lnTo>
                <a:lnTo>
                  <a:pt x="247555" y="89564"/>
                </a:lnTo>
                <a:lnTo>
                  <a:pt x="251714" y="87317"/>
                </a:lnTo>
                <a:lnTo>
                  <a:pt x="255439" y="84867"/>
                </a:lnTo>
                <a:lnTo>
                  <a:pt x="258875" y="82281"/>
                </a:lnTo>
                <a:lnTo>
                  <a:pt x="263071" y="79604"/>
                </a:lnTo>
                <a:lnTo>
                  <a:pt x="267773" y="76868"/>
                </a:lnTo>
                <a:lnTo>
                  <a:pt x="272813" y="74091"/>
                </a:lnTo>
                <a:lnTo>
                  <a:pt x="277125" y="71287"/>
                </a:lnTo>
                <a:lnTo>
                  <a:pt x="280953" y="68465"/>
                </a:lnTo>
                <a:lnTo>
                  <a:pt x="284457" y="65631"/>
                </a:lnTo>
                <a:lnTo>
                  <a:pt x="288697" y="62790"/>
                </a:lnTo>
                <a:lnTo>
                  <a:pt x="293430" y="59943"/>
                </a:lnTo>
                <a:lnTo>
                  <a:pt x="298490" y="57092"/>
                </a:lnTo>
                <a:lnTo>
                  <a:pt x="309192" y="51385"/>
                </a:lnTo>
                <a:lnTo>
                  <a:pt x="314713" y="48530"/>
                </a:lnTo>
                <a:lnTo>
                  <a:pt x="319346" y="44721"/>
                </a:lnTo>
                <a:lnTo>
                  <a:pt x="323387" y="40277"/>
                </a:lnTo>
                <a:lnTo>
                  <a:pt x="327034" y="35410"/>
                </a:lnTo>
                <a:lnTo>
                  <a:pt x="331370" y="32165"/>
                </a:lnTo>
                <a:lnTo>
                  <a:pt x="336165" y="30001"/>
                </a:lnTo>
                <a:lnTo>
                  <a:pt x="341268" y="28559"/>
                </a:lnTo>
                <a:lnTo>
                  <a:pt x="345622" y="26645"/>
                </a:lnTo>
                <a:lnTo>
                  <a:pt x="349477" y="24416"/>
                </a:lnTo>
                <a:lnTo>
                  <a:pt x="352999" y="21978"/>
                </a:lnTo>
                <a:lnTo>
                  <a:pt x="359453" y="19269"/>
                </a:lnTo>
                <a:lnTo>
                  <a:pt x="362508" y="18546"/>
                </a:lnTo>
                <a:lnTo>
                  <a:pt x="364544" y="17112"/>
                </a:lnTo>
                <a:lnTo>
                  <a:pt x="365902" y="15204"/>
                </a:lnTo>
                <a:lnTo>
                  <a:pt x="368617" y="852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11"/>
          <p:cNvSpPr/>
          <p:nvPr/>
        </p:nvSpPr>
        <p:spPr>
          <a:xfrm>
            <a:off x="6209348" y="4303395"/>
            <a:ext cx="308610" cy="51435"/>
          </a:xfrm>
          <a:custGeom>
            <a:avLst/>
            <a:gdLst/>
            <a:ahLst/>
            <a:cxnLst/>
            <a:rect l="0" t="0" r="0" b="0"/>
            <a:pathLst>
              <a:path w="308610" h="51435">
                <a:moveTo>
                  <a:pt x="8572" y="51434"/>
                </a:moveTo>
                <a:lnTo>
                  <a:pt x="9" y="51434"/>
                </a:lnTo>
                <a:lnTo>
                  <a:pt x="0" y="44054"/>
                </a:lnTo>
                <a:lnTo>
                  <a:pt x="5080" y="43392"/>
                </a:lnTo>
                <a:lnTo>
                  <a:pt x="9101" y="43215"/>
                </a:lnTo>
                <a:lnTo>
                  <a:pt x="12735" y="42145"/>
                </a:lnTo>
                <a:lnTo>
                  <a:pt x="16109" y="40479"/>
                </a:lnTo>
                <a:lnTo>
                  <a:pt x="19312" y="38416"/>
                </a:lnTo>
                <a:lnTo>
                  <a:pt x="23352" y="36088"/>
                </a:lnTo>
                <a:lnTo>
                  <a:pt x="32920" y="30961"/>
                </a:lnTo>
                <a:lnTo>
                  <a:pt x="38140" y="29213"/>
                </a:lnTo>
                <a:lnTo>
                  <a:pt x="43523" y="28048"/>
                </a:lnTo>
                <a:lnTo>
                  <a:pt x="49018" y="27271"/>
                </a:lnTo>
                <a:lnTo>
                  <a:pt x="54586" y="25801"/>
                </a:lnTo>
                <a:lnTo>
                  <a:pt x="60203" y="23868"/>
                </a:lnTo>
                <a:lnTo>
                  <a:pt x="65853" y="21627"/>
                </a:lnTo>
                <a:lnTo>
                  <a:pt x="79750" y="16597"/>
                </a:lnTo>
                <a:lnTo>
                  <a:pt x="87456" y="13922"/>
                </a:lnTo>
                <a:lnTo>
                  <a:pt x="95451" y="12139"/>
                </a:lnTo>
                <a:lnTo>
                  <a:pt x="103639" y="10950"/>
                </a:lnTo>
                <a:lnTo>
                  <a:pt x="111955" y="10157"/>
                </a:lnTo>
                <a:lnTo>
                  <a:pt x="120356" y="8676"/>
                </a:lnTo>
                <a:lnTo>
                  <a:pt x="128815" y="6737"/>
                </a:lnTo>
                <a:lnTo>
                  <a:pt x="137311" y="4491"/>
                </a:lnTo>
                <a:lnTo>
                  <a:pt x="145833" y="2994"/>
                </a:lnTo>
                <a:lnTo>
                  <a:pt x="154372" y="1996"/>
                </a:lnTo>
                <a:lnTo>
                  <a:pt x="162921" y="1331"/>
                </a:lnTo>
                <a:lnTo>
                  <a:pt x="171479" y="887"/>
                </a:lnTo>
                <a:lnTo>
                  <a:pt x="188607" y="394"/>
                </a:lnTo>
                <a:lnTo>
                  <a:pt x="224674" y="52"/>
                </a:lnTo>
                <a:lnTo>
                  <a:pt x="293785" y="0"/>
                </a:lnTo>
                <a:lnTo>
                  <a:pt x="295869" y="952"/>
                </a:lnTo>
                <a:lnTo>
                  <a:pt x="297258" y="2540"/>
                </a:lnTo>
                <a:lnTo>
                  <a:pt x="298185" y="4550"/>
                </a:lnTo>
                <a:lnTo>
                  <a:pt x="299754" y="5891"/>
                </a:lnTo>
                <a:lnTo>
                  <a:pt x="301753" y="6785"/>
                </a:lnTo>
                <a:lnTo>
                  <a:pt x="308609" y="857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12"/>
          <p:cNvSpPr/>
          <p:nvPr/>
        </p:nvSpPr>
        <p:spPr>
          <a:xfrm>
            <a:off x="6150636" y="4364628"/>
            <a:ext cx="358749" cy="50210"/>
          </a:xfrm>
          <a:custGeom>
            <a:avLst/>
            <a:gdLst/>
            <a:ahLst/>
            <a:cxnLst/>
            <a:rect l="0" t="0" r="0" b="0"/>
            <a:pathLst>
              <a:path w="358749" h="50210">
                <a:moveTo>
                  <a:pt x="15848" y="50209"/>
                </a:moveTo>
                <a:lnTo>
                  <a:pt x="0" y="50209"/>
                </a:lnTo>
                <a:lnTo>
                  <a:pt x="520" y="49257"/>
                </a:lnTo>
                <a:lnTo>
                  <a:pt x="1820" y="47669"/>
                </a:lnTo>
                <a:lnTo>
                  <a:pt x="3639" y="45659"/>
                </a:lnTo>
                <a:lnTo>
                  <a:pt x="5804" y="44317"/>
                </a:lnTo>
                <a:lnTo>
                  <a:pt x="10749" y="42828"/>
                </a:lnTo>
                <a:lnTo>
                  <a:pt x="13401" y="41479"/>
                </a:lnTo>
                <a:lnTo>
                  <a:pt x="16122" y="39626"/>
                </a:lnTo>
                <a:lnTo>
                  <a:pt x="18888" y="37439"/>
                </a:lnTo>
                <a:lnTo>
                  <a:pt x="22638" y="35980"/>
                </a:lnTo>
                <a:lnTo>
                  <a:pt x="27042" y="35008"/>
                </a:lnTo>
                <a:lnTo>
                  <a:pt x="31884" y="34361"/>
                </a:lnTo>
                <a:lnTo>
                  <a:pt x="37016" y="32976"/>
                </a:lnTo>
                <a:lnTo>
                  <a:pt x="42343" y="31100"/>
                </a:lnTo>
                <a:lnTo>
                  <a:pt x="47799" y="28898"/>
                </a:lnTo>
                <a:lnTo>
                  <a:pt x="53341" y="26476"/>
                </a:lnTo>
                <a:lnTo>
                  <a:pt x="64579" y="21246"/>
                </a:lnTo>
                <a:lnTo>
                  <a:pt x="71196" y="19471"/>
                </a:lnTo>
                <a:lnTo>
                  <a:pt x="78464" y="18287"/>
                </a:lnTo>
                <a:lnTo>
                  <a:pt x="86167" y="17498"/>
                </a:lnTo>
                <a:lnTo>
                  <a:pt x="94161" y="16019"/>
                </a:lnTo>
                <a:lnTo>
                  <a:pt x="102346" y="14081"/>
                </a:lnTo>
                <a:lnTo>
                  <a:pt x="110662" y="11836"/>
                </a:lnTo>
                <a:lnTo>
                  <a:pt x="119062" y="10339"/>
                </a:lnTo>
                <a:lnTo>
                  <a:pt x="127520" y="9342"/>
                </a:lnTo>
                <a:lnTo>
                  <a:pt x="136016" y="8677"/>
                </a:lnTo>
                <a:lnTo>
                  <a:pt x="144538" y="8233"/>
                </a:lnTo>
                <a:lnTo>
                  <a:pt x="161627" y="7741"/>
                </a:lnTo>
                <a:lnTo>
                  <a:pt x="169231" y="6657"/>
                </a:lnTo>
                <a:lnTo>
                  <a:pt x="176206" y="4982"/>
                </a:lnTo>
                <a:lnTo>
                  <a:pt x="182761" y="2913"/>
                </a:lnTo>
                <a:lnTo>
                  <a:pt x="189988" y="1533"/>
                </a:lnTo>
                <a:lnTo>
                  <a:pt x="197665" y="614"/>
                </a:lnTo>
                <a:lnTo>
                  <a:pt x="205639" y="0"/>
                </a:lnTo>
                <a:lnTo>
                  <a:pt x="212861" y="544"/>
                </a:lnTo>
                <a:lnTo>
                  <a:pt x="219580" y="1859"/>
                </a:lnTo>
                <a:lnTo>
                  <a:pt x="225964" y="3688"/>
                </a:lnTo>
                <a:lnTo>
                  <a:pt x="232126" y="4908"/>
                </a:lnTo>
                <a:lnTo>
                  <a:pt x="238139" y="5721"/>
                </a:lnTo>
                <a:lnTo>
                  <a:pt x="244051" y="6263"/>
                </a:lnTo>
                <a:lnTo>
                  <a:pt x="249899" y="6624"/>
                </a:lnTo>
                <a:lnTo>
                  <a:pt x="261476" y="7025"/>
                </a:lnTo>
                <a:lnTo>
                  <a:pt x="278704" y="7251"/>
                </a:lnTo>
                <a:lnTo>
                  <a:pt x="284430" y="8236"/>
                </a:lnTo>
                <a:lnTo>
                  <a:pt x="290153" y="9844"/>
                </a:lnTo>
                <a:lnTo>
                  <a:pt x="295873" y="11869"/>
                </a:lnTo>
                <a:lnTo>
                  <a:pt x="301591" y="13219"/>
                </a:lnTo>
                <a:lnTo>
                  <a:pt x="307309" y="14119"/>
                </a:lnTo>
                <a:lnTo>
                  <a:pt x="317789" y="15119"/>
                </a:lnTo>
                <a:lnTo>
                  <a:pt x="325622" y="15563"/>
                </a:lnTo>
                <a:lnTo>
                  <a:pt x="334818" y="15761"/>
                </a:lnTo>
                <a:lnTo>
                  <a:pt x="358748" y="159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13"/>
          <p:cNvSpPr/>
          <p:nvPr/>
        </p:nvSpPr>
        <p:spPr>
          <a:xfrm>
            <a:off x="6749577" y="4097768"/>
            <a:ext cx="299876" cy="222762"/>
          </a:xfrm>
          <a:custGeom>
            <a:avLst/>
            <a:gdLst/>
            <a:ahLst/>
            <a:cxnLst/>
            <a:rect l="0" t="0" r="0" b="0"/>
            <a:pathLst>
              <a:path w="299876" h="222762">
                <a:moveTo>
                  <a:pt x="257013" y="17032"/>
                </a:moveTo>
                <a:lnTo>
                  <a:pt x="252462" y="17032"/>
                </a:lnTo>
                <a:lnTo>
                  <a:pt x="250169" y="16079"/>
                </a:lnTo>
                <a:lnTo>
                  <a:pt x="241412" y="9651"/>
                </a:lnTo>
                <a:lnTo>
                  <a:pt x="235474" y="6448"/>
                </a:lnTo>
                <a:lnTo>
                  <a:pt x="231224" y="4261"/>
                </a:lnTo>
                <a:lnTo>
                  <a:pt x="226485" y="2803"/>
                </a:lnTo>
                <a:lnTo>
                  <a:pt x="221421" y="1831"/>
                </a:lnTo>
                <a:lnTo>
                  <a:pt x="216140" y="1183"/>
                </a:lnTo>
                <a:lnTo>
                  <a:pt x="207732" y="463"/>
                </a:lnTo>
                <a:lnTo>
                  <a:pt x="199867" y="143"/>
                </a:lnTo>
                <a:lnTo>
                  <a:pt x="190023" y="0"/>
                </a:lnTo>
                <a:lnTo>
                  <a:pt x="183778" y="915"/>
                </a:lnTo>
                <a:lnTo>
                  <a:pt x="176757" y="2477"/>
                </a:lnTo>
                <a:lnTo>
                  <a:pt x="169219" y="4471"/>
                </a:lnTo>
                <a:lnTo>
                  <a:pt x="162288" y="6753"/>
                </a:lnTo>
                <a:lnTo>
                  <a:pt x="155764" y="9227"/>
                </a:lnTo>
                <a:lnTo>
                  <a:pt x="149508" y="11828"/>
                </a:lnTo>
                <a:lnTo>
                  <a:pt x="142480" y="15468"/>
                </a:lnTo>
                <a:lnTo>
                  <a:pt x="134938" y="19799"/>
                </a:lnTo>
                <a:lnTo>
                  <a:pt x="127052" y="24592"/>
                </a:lnTo>
                <a:lnTo>
                  <a:pt x="119890" y="28739"/>
                </a:lnTo>
                <a:lnTo>
                  <a:pt x="106851" y="35887"/>
                </a:lnTo>
                <a:lnTo>
                  <a:pt x="100707" y="40080"/>
                </a:lnTo>
                <a:lnTo>
                  <a:pt x="94707" y="44779"/>
                </a:lnTo>
                <a:lnTo>
                  <a:pt x="88801" y="49818"/>
                </a:lnTo>
                <a:lnTo>
                  <a:pt x="82007" y="55082"/>
                </a:lnTo>
                <a:lnTo>
                  <a:pt x="74619" y="60496"/>
                </a:lnTo>
                <a:lnTo>
                  <a:pt x="66837" y="66010"/>
                </a:lnTo>
                <a:lnTo>
                  <a:pt x="59744" y="71591"/>
                </a:lnTo>
                <a:lnTo>
                  <a:pt x="53110" y="77217"/>
                </a:lnTo>
                <a:lnTo>
                  <a:pt x="46783" y="82873"/>
                </a:lnTo>
                <a:lnTo>
                  <a:pt x="34672" y="94237"/>
                </a:lnTo>
                <a:lnTo>
                  <a:pt x="28775" y="99935"/>
                </a:lnTo>
                <a:lnTo>
                  <a:pt x="23892" y="105638"/>
                </a:lnTo>
                <a:lnTo>
                  <a:pt x="19684" y="111345"/>
                </a:lnTo>
                <a:lnTo>
                  <a:pt x="15926" y="117055"/>
                </a:lnTo>
                <a:lnTo>
                  <a:pt x="12468" y="122766"/>
                </a:lnTo>
                <a:lnTo>
                  <a:pt x="9211" y="128479"/>
                </a:lnTo>
                <a:lnTo>
                  <a:pt x="6086" y="134192"/>
                </a:lnTo>
                <a:lnTo>
                  <a:pt x="4003" y="138954"/>
                </a:lnTo>
                <a:lnTo>
                  <a:pt x="2615" y="143080"/>
                </a:lnTo>
                <a:lnTo>
                  <a:pt x="1689" y="146784"/>
                </a:lnTo>
                <a:lnTo>
                  <a:pt x="1072" y="151159"/>
                </a:lnTo>
                <a:lnTo>
                  <a:pt x="661" y="155980"/>
                </a:lnTo>
                <a:lnTo>
                  <a:pt x="386" y="161098"/>
                </a:lnTo>
                <a:lnTo>
                  <a:pt x="81" y="171866"/>
                </a:lnTo>
                <a:lnTo>
                  <a:pt x="0" y="177405"/>
                </a:lnTo>
                <a:lnTo>
                  <a:pt x="899" y="182050"/>
                </a:lnTo>
                <a:lnTo>
                  <a:pt x="2450" y="186099"/>
                </a:lnTo>
                <a:lnTo>
                  <a:pt x="4437" y="189750"/>
                </a:lnTo>
                <a:lnTo>
                  <a:pt x="9184" y="196348"/>
                </a:lnTo>
                <a:lnTo>
                  <a:pt x="11783" y="199441"/>
                </a:lnTo>
                <a:lnTo>
                  <a:pt x="19752" y="205418"/>
                </a:lnTo>
                <a:lnTo>
                  <a:pt x="24544" y="208345"/>
                </a:lnTo>
                <a:lnTo>
                  <a:pt x="29644" y="210296"/>
                </a:lnTo>
                <a:lnTo>
                  <a:pt x="34948" y="211597"/>
                </a:lnTo>
                <a:lnTo>
                  <a:pt x="40389" y="212464"/>
                </a:lnTo>
                <a:lnTo>
                  <a:pt x="48976" y="215968"/>
                </a:lnTo>
                <a:lnTo>
                  <a:pt x="52599" y="218236"/>
                </a:lnTo>
                <a:lnTo>
                  <a:pt x="57871" y="219748"/>
                </a:lnTo>
                <a:lnTo>
                  <a:pt x="64245" y="220756"/>
                </a:lnTo>
                <a:lnTo>
                  <a:pt x="71350" y="221428"/>
                </a:lnTo>
                <a:lnTo>
                  <a:pt x="77993" y="221876"/>
                </a:lnTo>
                <a:lnTo>
                  <a:pt x="84326" y="222174"/>
                </a:lnTo>
                <a:lnTo>
                  <a:pt x="96443" y="222506"/>
                </a:lnTo>
                <a:lnTo>
                  <a:pt x="146291" y="222756"/>
                </a:lnTo>
                <a:lnTo>
                  <a:pt x="154624" y="222761"/>
                </a:lnTo>
                <a:lnTo>
                  <a:pt x="162083" y="221812"/>
                </a:lnTo>
                <a:lnTo>
                  <a:pt x="168961" y="220227"/>
                </a:lnTo>
                <a:lnTo>
                  <a:pt x="175452" y="218218"/>
                </a:lnTo>
                <a:lnTo>
                  <a:pt x="182637" y="216878"/>
                </a:lnTo>
                <a:lnTo>
                  <a:pt x="190283" y="215985"/>
                </a:lnTo>
                <a:lnTo>
                  <a:pt x="198239" y="215390"/>
                </a:lnTo>
                <a:lnTo>
                  <a:pt x="205448" y="214040"/>
                </a:lnTo>
                <a:lnTo>
                  <a:pt x="212159" y="212188"/>
                </a:lnTo>
                <a:lnTo>
                  <a:pt x="218537" y="210001"/>
                </a:lnTo>
                <a:lnTo>
                  <a:pt x="225647" y="208543"/>
                </a:lnTo>
                <a:lnTo>
                  <a:pt x="233245" y="207571"/>
                </a:lnTo>
                <a:lnTo>
                  <a:pt x="241167" y="206923"/>
                </a:lnTo>
                <a:lnTo>
                  <a:pt x="248354" y="205539"/>
                </a:lnTo>
                <a:lnTo>
                  <a:pt x="255051" y="203663"/>
                </a:lnTo>
                <a:lnTo>
                  <a:pt x="299875" y="18848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14"/>
          <p:cNvSpPr/>
          <p:nvPr/>
        </p:nvSpPr>
        <p:spPr>
          <a:xfrm>
            <a:off x="7152322" y="4080512"/>
            <a:ext cx="265748" cy="240029"/>
          </a:xfrm>
          <a:custGeom>
            <a:avLst/>
            <a:gdLst/>
            <a:ahLst/>
            <a:cxnLst/>
            <a:rect l="0" t="0" r="0" b="0"/>
            <a:pathLst>
              <a:path w="265748" h="240029">
                <a:moveTo>
                  <a:pt x="0" y="8570"/>
                </a:moveTo>
                <a:lnTo>
                  <a:pt x="0" y="102"/>
                </a:lnTo>
                <a:lnTo>
                  <a:pt x="8219" y="0"/>
                </a:lnTo>
                <a:lnTo>
                  <a:pt x="13019" y="4549"/>
                </a:lnTo>
                <a:lnTo>
                  <a:pt x="15347" y="5890"/>
                </a:lnTo>
                <a:lnTo>
                  <a:pt x="23174" y="8728"/>
                </a:lnTo>
                <a:lnTo>
                  <a:pt x="28714" y="12768"/>
                </a:lnTo>
                <a:lnTo>
                  <a:pt x="36892" y="17738"/>
                </a:lnTo>
                <a:lnTo>
                  <a:pt x="41740" y="20397"/>
                </a:lnTo>
                <a:lnTo>
                  <a:pt x="49666" y="25892"/>
                </a:lnTo>
                <a:lnTo>
                  <a:pt x="57316" y="31509"/>
                </a:lnTo>
                <a:lnTo>
                  <a:pt x="62023" y="34340"/>
                </a:lnTo>
                <a:lnTo>
                  <a:pt x="67066" y="37180"/>
                </a:lnTo>
                <a:lnTo>
                  <a:pt x="72333" y="40979"/>
                </a:lnTo>
                <a:lnTo>
                  <a:pt x="77750" y="45416"/>
                </a:lnTo>
                <a:lnTo>
                  <a:pt x="83266" y="50279"/>
                </a:lnTo>
                <a:lnTo>
                  <a:pt x="94475" y="60763"/>
                </a:lnTo>
                <a:lnTo>
                  <a:pt x="100130" y="66225"/>
                </a:lnTo>
                <a:lnTo>
                  <a:pt x="104854" y="71772"/>
                </a:lnTo>
                <a:lnTo>
                  <a:pt x="108955" y="77374"/>
                </a:lnTo>
                <a:lnTo>
                  <a:pt x="112642" y="83015"/>
                </a:lnTo>
                <a:lnTo>
                  <a:pt x="117004" y="88680"/>
                </a:lnTo>
                <a:lnTo>
                  <a:pt x="121818" y="94361"/>
                </a:lnTo>
                <a:lnTo>
                  <a:pt x="126932" y="100054"/>
                </a:lnTo>
                <a:lnTo>
                  <a:pt x="137695" y="111460"/>
                </a:lnTo>
                <a:lnTo>
                  <a:pt x="169816" y="144065"/>
                </a:lnTo>
                <a:lnTo>
                  <a:pt x="174171" y="149383"/>
                </a:lnTo>
                <a:lnTo>
                  <a:pt x="178026" y="154833"/>
                </a:lnTo>
                <a:lnTo>
                  <a:pt x="181549" y="160371"/>
                </a:lnTo>
                <a:lnTo>
                  <a:pt x="185803" y="165016"/>
                </a:lnTo>
                <a:lnTo>
                  <a:pt x="190543" y="169065"/>
                </a:lnTo>
                <a:lnTo>
                  <a:pt x="195610" y="172717"/>
                </a:lnTo>
                <a:lnTo>
                  <a:pt x="199939" y="177056"/>
                </a:lnTo>
                <a:lnTo>
                  <a:pt x="203777" y="181854"/>
                </a:lnTo>
                <a:lnTo>
                  <a:pt x="207290" y="186958"/>
                </a:lnTo>
                <a:lnTo>
                  <a:pt x="211535" y="191312"/>
                </a:lnTo>
                <a:lnTo>
                  <a:pt x="216271" y="195168"/>
                </a:lnTo>
                <a:lnTo>
                  <a:pt x="221334" y="198691"/>
                </a:lnTo>
                <a:lnTo>
                  <a:pt x="229498" y="205146"/>
                </a:lnTo>
                <a:lnTo>
                  <a:pt x="236302" y="211189"/>
                </a:lnTo>
                <a:lnTo>
                  <a:pt x="242501" y="217051"/>
                </a:lnTo>
                <a:lnTo>
                  <a:pt x="244535" y="219947"/>
                </a:lnTo>
                <a:lnTo>
                  <a:pt x="246795" y="225705"/>
                </a:lnTo>
                <a:lnTo>
                  <a:pt x="248350" y="227622"/>
                </a:lnTo>
                <a:lnTo>
                  <a:pt x="250339" y="228900"/>
                </a:lnTo>
                <a:lnTo>
                  <a:pt x="252618" y="229752"/>
                </a:lnTo>
                <a:lnTo>
                  <a:pt x="254137" y="231272"/>
                </a:lnTo>
                <a:lnTo>
                  <a:pt x="255149" y="233238"/>
                </a:lnTo>
                <a:lnTo>
                  <a:pt x="255825" y="235502"/>
                </a:lnTo>
                <a:lnTo>
                  <a:pt x="257228" y="237010"/>
                </a:lnTo>
                <a:lnTo>
                  <a:pt x="259115" y="238016"/>
                </a:lnTo>
                <a:lnTo>
                  <a:pt x="265747" y="24002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15"/>
          <p:cNvSpPr/>
          <p:nvPr/>
        </p:nvSpPr>
        <p:spPr>
          <a:xfrm>
            <a:off x="7109504" y="4020864"/>
            <a:ext cx="299994" cy="316822"/>
          </a:xfrm>
          <a:custGeom>
            <a:avLst/>
            <a:gdLst/>
            <a:ahLst/>
            <a:cxnLst/>
            <a:rect l="0" t="0" r="0" b="0"/>
            <a:pathLst>
              <a:path w="299994" h="316822">
                <a:moveTo>
                  <a:pt x="299993" y="16783"/>
                </a:moveTo>
                <a:lnTo>
                  <a:pt x="299993" y="12232"/>
                </a:lnTo>
                <a:lnTo>
                  <a:pt x="299041" y="10892"/>
                </a:lnTo>
                <a:lnTo>
                  <a:pt x="297453" y="9998"/>
                </a:lnTo>
                <a:lnTo>
                  <a:pt x="292613" y="8564"/>
                </a:lnTo>
                <a:lnTo>
                  <a:pt x="292215" y="7493"/>
                </a:lnTo>
                <a:lnTo>
                  <a:pt x="291452" y="0"/>
                </a:lnTo>
                <a:lnTo>
                  <a:pt x="291430" y="4296"/>
                </a:lnTo>
                <a:lnTo>
                  <a:pt x="290475" y="5601"/>
                </a:lnTo>
                <a:lnTo>
                  <a:pt x="288885" y="6471"/>
                </a:lnTo>
                <a:lnTo>
                  <a:pt x="286873" y="7050"/>
                </a:lnTo>
                <a:lnTo>
                  <a:pt x="285531" y="8390"/>
                </a:lnTo>
                <a:lnTo>
                  <a:pt x="284637" y="10235"/>
                </a:lnTo>
                <a:lnTo>
                  <a:pt x="284040" y="12418"/>
                </a:lnTo>
                <a:lnTo>
                  <a:pt x="278298" y="19923"/>
                </a:lnTo>
                <a:lnTo>
                  <a:pt x="270349" y="28656"/>
                </a:lnTo>
                <a:lnTo>
                  <a:pt x="263641" y="35713"/>
                </a:lnTo>
                <a:lnTo>
                  <a:pt x="212447" y="87177"/>
                </a:lnTo>
                <a:lnTo>
                  <a:pt x="205434" y="95145"/>
                </a:lnTo>
                <a:lnTo>
                  <a:pt x="198854" y="103314"/>
                </a:lnTo>
                <a:lnTo>
                  <a:pt x="192562" y="111618"/>
                </a:lnTo>
                <a:lnTo>
                  <a:pt x="185510" y="119059"/>
                </a:lnTo>
                <a:lnTo>
                  <a:pt x="177951" y="125925"/>
                </a:lnTo>
                <a:lnTo>
                  <a:pt x="170054" y="132407"/>
                </a:lnTo>
                <a:lnTo>
                  <a:pt x="161932" y="139585"/>
                </a:lnTo>
                <a:lnTo>
                  <a:pt x="145288" y="155182"/>
                </a:lnTo>
                <a:lnTo>
                  <a:pt x="137801" y="163341"/>
                </a:lnTo>
                <a:lnTo>
                  <a:pt x="130905" y="171639"/>
                </a:lnTo>
                <a:lnTo>
                  <a:pt x="124403" y="180028"/>
                </a:lnTo>
                <a:lnTo>
                  <a:pt x="118163" y="187526"/>
                </a:lnTo>
                <a:lnTo>
                  <a:pt x="112098" y="194429"/>
                </a:lnTo>
                <a:lnTo>
                  <a:pt x="100279" y="207179"/>
                </a:lnTo>
                <a:lnTo>
                  <a:pt x="82915" y="225068"/>
                </a:lnTo>
                <a:lnTo>
                  <a:pt x="54261" y="253914"/>
                </a:lnTo>
                <a:lnTo>
                  <a:pt x="49494" y="259643"/>
                </a:lnTo>
                <a:lnTo>
                  <a:pt x="45363" y="265367"/>
                </a:lnTo>
                <a:lnTo>
                  <a:pt x="41658" y="271089"/>
                </a:lnTo>
                <a:lnTo>
                  <a:pt x="35000" y="279985"/>
                </a:lnTo>
                <a:lnTo>
                  <a:pt x="28866" y="287114"/>
                </a:lnTo>
                <a:lnTo>
                  <a:pt x="20057" y="296483"/>
                </a:lnTo>
                <a:lnTo>
                  <a:pt x="22" y="316754"/>
                </a:lnTo>
                <a:lnTo>
                  <a:pt x="0" y="316777"/>
                </a:lnTo>
                <a:lnTo>
                  <a:pt x="8528" y="3168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16"/>
          <p:cNvSpPr/>
          <p:nvPr/>
        </p:nvSpPr>
        <p:spPr>
          <a:xfrm>
            <a:off x="5454967" y="4775048"/>
            <a:ext cx="265714" cy="315711"/>
          </a:xfrm>
          <a:custGeom>
            <a:avLst/>
            <a:gdLst/>
            <a:ahLst/>
            <a:cxnLst/>
            <a:rect l="0" t="0" r="0" b="0"/>
            <a:pathLst>
              <a:path w="265714" h="315711">
                <a:moveTo>
                  <a:pt x="0" y="282727"/>
                </a:moveTo>
                <a:lnTo>
                  <a:pt x="0" y="312608"/>
                </a:lnTo>
                <a:lnTo>
                  <a:pt x="953" y="314078"/>
                </a:lnTo>
                <a:lnTo>
                  <a:pt x="2540" y="315057"/>
                </a:lnTo>
                <a:lnTo>
                  <a:pt x="4551" y="315710"/>
                </a:lnTo>
                <a:lnTo>
                  <a:pt x="5891" y="315193"/>
                </a:lnTo>
                <a:lnTo>
                  <a:pt x="6785" y="313896"/>
                </a:lnTo>
                <a:lnTo>
                  <a:pt x="7381" y="312079"/>
                </a:lnTo>
                <a:lnTo>
                  <a:pt x="8730" y="310867"/>
                </a:lnTo>
                <a:lnTo>
                  <a:pt x="10583" y="310059"/>
                </a:lnTo>
                <a:lnTo>
                  <a:pt x="12770" y="309521"/>
                </a:lnTo>
                <a:lnTo>
                  <a:pt x="14229" y="307257"/>
                </a:lnTo>
                <a:lnTo>
                  <a:pt x="15849" y="299661"/>
                </a:lnTo>
                <a:lnTo>
                  <a:pt x="18186" y="295921"/>
                </a:lnTo>
                <a:lnTo>
                  <a:pt x="25862" y="289226"/>
                </a:lnTo>
                <a:lnTo>
                  <a:pt x="28671" y="284202"/>
                </a:lnTo>
                <a:lnTo>
                  <a:pt x="30545" y="277995"/>
                </a:lnTo>
                <a:lnTo>
                  <a:pt x="31793" y="271000"/>
                </a:lnTo>
                <a:lnTo>
                  <a:pt x="33578" y="263479"/>
                </a:lnTo>
                <a:lnTo>
                  <a:pt x="35721" y="255607"/>
                </a:lnTo>
                <a:lnTo>
                  <a:pt x="38101" y="247502"/>
                </a:lnTo>
                <a:lnTo>
                  <a:pt x="40641" y="240194"/>
                </a:lnTo>
                <a:lnTo>
                  <a:pt x="43286" y="233416"/>
                </a:lnTo>
                <a:lnTo>
                  <a:pt x="46003" y="226993"/>
                </a:lnTo>
                <a:lnTo>
                  <a:pt x="48766" y="218901"/>
                </a:lnTo>
                <a:lnTo>
                  <a:pt x="51561" y="209696"/>
                </a:lnTo>
                <a:lnTo>
                  <a:pt x="57206" y="189309"/>
                </a:lnTo>
                <a:lnTo>
                  <a:pt x="80012" y="99769"/>
                </a:lnTo>
                <a:lnTo>
                  <a:pt x="83822" y="90270"/>
                </a:lnTo>
                <a:lnTo>
                  <a:pt x="88266" y="82033"/>
                </a:lnTo>
                <a:lnTo>
                  <a:pt x="93135" y="74635"/>
                </a:lnTo>
                <a:lnTo>
                  <a:pt x="97332" y="66847"/>
                </a:lnTo>
                <a:lnTo>
                  <a:pt x="101083" y="58797"/>
                </a:lnTo>
                <a:lnTo>
                  <a:pt x="104537" y="50573"/>
                </a:lnTo>
                <a:lnTo>
                  <a:pt x="110913" y="36355"/>
                </a:lnTo>
                <a:lnTo>
                  <a:pt x="113947" y="29896"/>
                </a:lnTo>
                <a:lnTo>
                  <a:pt x="119858" y="20180"/>
                </a:lnTo>
                <a:lnTo>
                  <a:pt x="125660" y="12686"/>
                </a:lnTo>
                <a:lnTo>
                  <a:pt x="133329" y="4065"/>
                </a:lnTo>
                <a:lnTo>
                  <a:pt x="135458" y="1715"/>
                </a:lnTo>
                <a:lnTo>
                  <a:pt x="136977" y="1088"/>
                </a:lnTo>
                <a:lnTo>
                  <a:pt x="144391" y="0"/>
                </a:lnTo>
                <a:lnTo>
                  <a:pt x="147677" y="2447"/>
                </a:lnTo>
                <a:lnTo>
                  <a:pt x="154881" y="9181"/>
                </a:lnTo>
                <a:lnTo>
                  <a:pt x="170400" y="24541"/>
                </a:lnTo>
                <a:lnTo>
                  <a:pt x="174560" y="29640"/>
                </a:lnTo>
                <a:lnTo>
                  <a:pt x="178286" y="34945"/>
                </a:lnTo>
                <a:lnTo>
                  <a:pt x="181723" y="40387"/>
                </a:lnTo>
                <a:lnTo>
                  <a:pt x="184013" y="46872"/>
                </a:lnTo>
                <a:lnTo>
                  <a:pt x="185541" y="54052"/>
                </a:lnTo>
                <a:lnTo>
                  <a:pt x="186559" y="61697"/>
                </a:lnTo>
                <a:lnTo>
                  <a:pt x="189142" y="69651"/>
                </a:lnTo>
                <a:lnTo>
                  <a:pt x="192770" y="77811"/>
                </a:lnTo>
                <a:lnTo>
                  <a:pt x="197093" y="86109"/>
                </a:lnTo>
                <a:lnTo>
                  <a:pt x="200928" y="94498"/>
                </a:lnTo>
                <a:lnTo>
                  <a:pt x="204437" y="102948"/>
                </a:lnTo>
                <a:lnTo>
                  <a:pt x="207729" y="111439"/>
                </a:lnTo>
                <a:lnTo>
                  <a:pt x="213926" y="128494"/>
                </a:lnTo>
                <a:lnTo>
                  <a:pt x="216913" y="137043"/>
                </a:lnTo>
                <a:lnTo>
                  <a:pt x="219856" y="146551"/>
                </a:lnTo>
                <a:lnTo>
                  <a:pt x="225666" y="167277"/>
                </a:lnTo>
                <a:lnTo>
                  <a:pt x="227596" y="177185"/>
                </a:lnTo>
                <a:lnTo>
                  <a:pt x="228884" y="186648"/>
                </a:lnTo>
                <a:lnTo>
                  <a:pt x="229742" y="195814"/>
                </a:lnTo>
                <a:lnTo>
                  <a:pt x="231266" y="203830"/>
                </a:lnTo>
                <a:lnTo>
                  <a:pt x="233235" y="211079"/>
                </a:lnTo>
                <a:lnTo>
                  <a:pt x="235500" y="217817"/>
                </a:lnTo>
                <a:lnTo>
                  <a:pt x="237963" y="224213"/>
                </a:lnTo>
                <a:lnTo>
                  <a:pt x="240557" y="230383"/>
                </a:lnTo>
                <a:lnTo>
                  <a:pt x="243239" y="236401"/>
                </a:lnTo>
                <a:lnTo>
                  <a:pt x="248759" y="248168"/>
                </a:lnTo>
                <a:lnTo>
                  <a:pt x="251564" y="253972"/>
                </a:lnTo>
                <a:lnTo>
                  <a:pt x="254681" y="262962"/>
                </a:lnTo>
                <a:lnTo>
                  <a:pt x="255513" y="266692"/>
                </a:lnTo>
                <a:lnTo>
                  <a:pt x="258976" y="273378"/>
                </a:lnTo>
                <a:lnTo>
                  <a:pt x="265352" y="282179"/>
                </a:lnTo>
                <a:lnTo>
                  <a:pt x="265669" y="287558"/>
                </a:lnTo>
                <a:lnTo>
                  <a:pt x="265713" y="285509"/>
                </a:lnTo>
                <a:lnTo>
                  <a:pt x="264772" y="284581"/>
                </a:lnTo>
                <a:lnTo>
                  <a:pt x="263192" y="283963"/>
                </a:lnTo>
                <a:lnTo>
                  <a:pt x="257175" y="28272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17"/>
          <p:cNvSpPr/>
          <p:nvPr/>
        </p:nvSpPr>
        <p:spPr>
          <a:xfrm>
            <a:off x="5454998" y="4869179"/>
            <a:ext cx="282862" cy="60009"/>
          </a:xfrm>
          <a:custGeom>
            <a:avLst/>
            <a:gdLst/>
            <a:ahLst/>
            <a:cxnLst/>
            <a:rect l="0" t="0" r="0" b="0"/>
            <a:pathLst>
              <a:path w="282862" h="60009">
                <a:moveTo>
                  <a:pt x="8542" y="60008"/>
                </a:moveTo>
                <a:lnTo>
                  <a:pt x="0" y="60008"/>
                </a:lnTo>
                <a:lnTo>
                  <a:pt x="82882" y="60008"/>
                </a:lnTo>
                <a:lnTo>
                  <a:pt x="89534" y="59056"/>
                </a:lnTo>
                <a:lnTo>
                  <a:pt x="96827" y="57468"/>
                </a:lnTo>
                <a:lnTo>
                  <a:pt x="104546" y="55458"/>
                </a:lnTo>
                <a:lnTo>
                  <a:pt x="112550" y="53164"/>
                </a:lnTo>
                <a:lnTo>
                  <a:pt x="129063" y="48077"/>
                </a:lnTo>
                <a:lnTo>
                  <a:pt x="137466" y="46339"/>
                </a:lnTo>
                <a:lnTo>
                  <a:pt x="145926" y="45181"/>
                </a:lnTo>
                <a:lnTo>
                  <a:pt x="154423" y="44408"/>
                </a:lnTo>
                <a:lnTo>
                  <a:pt x="162947" y="42940"/>
                </a:lnTo>
                <a:lnTo>
                  <a:pt x="171486" y="41010"/>
                </a:lnTo>
                <a:lnTo>
                  <a:pt x="180036" y="38770"/>
                </a:lnTo>
                <a:lnTo>
                  <a:pt x="188594" y="36324"/>
                </a:lnTo>
                <a:lnTo>
                  <a:pt x="205722" y="31067"/>
                </a:lnTo>
                <a:lnTo>
                  <a:pt x="214290" y="27379"/>
                </a:lnTo>
                <a:lnTo>
                  <a:pt x="222860" y="23016"/>
                </a:lnTo>
                <a:lnTo>
                  <a:pt x="231431" y="18202"/>
                </a:lnTo>
                <a:lnTo>
                  <a:pt x="240002" y="14992"/>
                </a:lnTo>
                <a:lnTo>
                  <a:pt x="248574" y="12852"/>
                </a:lnTo>
                <a:lnTo>
                  <a:pt x="257145" y="11426"/>
                </a:lnTo>
                <a:lnTo>
                  <a:pt x="263813" y="9523"/>
                </a:lnTo>
                <a:lnTo>
                  <a:pt x="269209" y="7301"/>
                </a:lnTo>
                <a:lnTo>
                  <a:pt x="28286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18"/>
          <p:cNvSpPr/>
          <p:nvPr/>
        </p:nvSpPr>
        <p:spPr>
          <a:xfrm>
            <a:off x="5832157" y="4769943"/>
            <a:ext cx="205741" cy="236398"/>
          </a:xfrm>
          <a:custGeom>
            <a:avLst/>
            <a:gdLst/>
            <a:ahLst/>
            <a:cxnLst/>
            <a:rect l="0" t="0" r="0" b="0"/>
            <a:pathLst>
              <a:path w="205741" h="236398">
                <a:moveTo>
                  <a:pt x="0" y="4939"/>
                </a:moveTo>
                <a:lnTo>
                  <a:pt x="0" y="0"/>
                </a:lnTo>
                <a:lnTo>
                  <a:pt x="0" y="4101"/>
                </a:lnTo>
                <a:lnTo>
                  <a:pt x="953" y="4380"/>
                </a:lnTo>
                <a:lnTo>
                  <a:pt x="4551" y="4691"/>
                </a:lnTo>
                <a:lnTo>
                  <a:pt x="5892" y="5726"/>
                </a:lnTo>
                <a:lnTo>
                  <a:pt x="6785" y="7369"/>
                </a:lnTo>
                <a:lnTo>
                  <a:pt x="7381" y="9416"/>
                </a:lnTo>
                <a:lnTo>
                  <a:pt x="8731" y="10781"/>
                </a:lnTo>
                <a:lnTo>
                  <a:pt x="10583" y="11691"/>
                </a:lnTo>
                <a:lnTo>
                  <a:pt x="12770" y="12298"/>
                </a:lnTo>
                <a:lnTo>
                  <a:pt x="17741" y="15512"/>
                </a:lnTo>
                <a:lnTo>
                  <a:pt x="23125" y="20116"/>
                </a:lnTo>
                <a:lnTo>
                  <a:pt x="28693" y="25337"/>
                </a:lnTo>
                <a:lnTo>
                  <a:pt x="40981" y="37403"/>
                </a:lnTo>
                <a:lnTo>
                  <a:pt x="61677" y="58051"/>
                </a:lnTo>
                <a:lnTo>
                  <a:pt x="64930" y="62254"/>
                </a:lnTo>
                <a:lnTo>
                  <a:pt x="68052" y="66962"/>
                </a:lnTo>
                <a:lnTo>
                  <a:pt x="71085" y="72005"/>
                </a:lnTo>
                <a:lnTo>
                  <a:pt x="75013" y="77272"/>
                </a:lnTo>
                <a:lnTo>
                  <a:pt x="79536" y="82689"/>
                </a:lnTo>
                <a:lnTo>
                  <a:pt x="84457" y="88205"/>
                </a:lnTo>
                <a:lnTo>
                  <a:pt x="95004" y="99414"/>
                </a:lnTo>
                <a:lnTo>
                  <a:pt x="117297" y="122132"/>
                </a:lnTo>
                <a:lnTo>
                  <a:pt x="122013" y="127835"/>
                </a:lnTo>
                <a:lnTo>
                  <a:pt x="126109" y="133542"/>
                </a:lnTo>
                <a:lnTo>
                  <a:pt x="129793" y="139252"/>
                </a:lnTo>
                <a:lnTo>
                  <a:pt x="133201" y="144964"/>
                </a:lnTo>
                <a:lnTo>
                  <a:pt x="136426" y="150676"/>
                </a:lnTo>
                <a:lnTo>
                  <a:pt x="142549" y="162104"/>
                </a:lnTo>
                <a:lnTo>
                  <a:pt x="157120" y="190677"/>
                </a:lnTo>
                <a:lnTo>
                  <a:pt x="160944" y="195439"/>
                </a:lnTo>
                <a:lnTo>
                  <a:pt x="165399" y="199567"/>
                </a:lnTo>
                <a:lnTo>
                  <a:pt x="170273" y="203271"/>
                </a:lnTo>
                <a:lnTo>
                  <a:pt x="174475" y="206693"/>
                </a:lnTo>
                <a:lnTo>
                  <a:pt x="178230" y="209927"/>
                </a:lnTo>
                <a:lnTo>
                  <a:pt x="181685" y="213035"/>
                </a:lnTo>
                <a:lnTo>
                  <a:pt x="183988" y="216060"/>
                </a:lnTo>
                <a:lnTo>
                  <a:pt x="186548" y="221961"/>
                </a:lnTo>
                <a:lnTo>
                  <a:pt x="190225" y="227758"/>
                </a:lnTo>
                <a:lnTo>
                  <a:pt x="195796" y="234690"/>
                </a:lnTo>
                <a:lnTo>
                  <a:pt x="197206" y="235259"/>
                </a:lnTo>
                <a:lnTo>
                  <a:pt x="202788" y="236059"/>
                </a:lnTo>
                <a:lnTo>
                  <a:pt x="205740" y="23639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19"/>
          <p:cNvSpPr/>
          <p:nvPr/>
        </p:nvSpPr>
        <p:spPr>
          <a:xfrm>
            <a:off x="5857875" y="4706333"/>
            <a:ext cx="171451" cy="300008"/>
          </a:xfrm>
          <a:custGeom>
            <a:avLst/>
            <a:gdLst/>
            <a:ahLst/>
            <a:cxnLst/>
            <a:rect l="0" t="0" r="0" b="0"/>
            <a:pathLst>
              <a:path w="171451" h="300008">
                <a:moveTo>
                  <a:pt x="171450" y="8542"/>
                </a:moveTo>
                <a:lnTo>
                  <a:pt x="171450" y="3991"/>
                </a:lnTo>
                <a:lnTo>
                  <a:pt x="170497" y="2650"/>
                </a:lnTo>
                <a:lnTo>
                  <a:pt x="168910" y="1756"/>
                </a:lnTo>
                <a:lnTo>
                  <a:pt x="163230" y="74"/>
                </a:lnTo>
                <a:lnTo>
                  <a:pt x="158431" y="0"/>
                </a:lnTo>
                <a:lnTo>
                  <a:pt x="157055" y="942"/>
                </a:lnTo>
                <a:lnTo>
                  <a:pt x="156138" y="2523"/>
                </a:lnTo>
                <a:lnTo>
                  <a:pt x="155527" y="4529"/>
                </a:lnTo>
                <a:lnTo>
                  <a:pt x="152308" y="9298"/>
                </a:lnTo>
                <a:lnTo>
                  <a:pt x="150116" y="11904"/>
                </a:lnTo>
                <a:lnTo>
                  <a:pt x="146750" y="15545"/>
                </a:lnTo>
                <a:lnTo>
                  <a:pt x="137930" y="24672"/>
                </a:lnTo>
                <a:lnTo>
                  <a:pt x="133863" y="29772"/>
                </a:lnTo>
                <a:lnTo>
                  <a:pt x="130199" y="35078"/>
                </a:lnTo>
                <a:lnTo>
                  <a:pt x="126805" y="40520"/>
                </a:lnTo>
                <a:lnTo>
                  <a:pt x="122636" y="46053"/>
                </a:lnTo>
                <a:lnTo>
                  <a:pt x="117952" y="51647"/>
                </a:lnTo>
                <a:lnTo>
                  <a:pt x="112925" y="57281"/>
                </a:lnTo>
                <a:lnTo>
                  <a:pt x="102258" y="68621"/>
                </a:lnTo>
                <a:lnTo>
                  <a:pt x="96747" y="74312"/>
                </a:lnTo>
                <a:lnTo>
                  <a:pt x="92120" y="80963"/>
                </a:lnTo>
                <a:lnTo>
                  <a:pt x="88084" y="88255"/>
                </a:lnTo>
                <a:lnTo>
                  <a:pt x="84439" y="95974"/>
                </a:lnTo>
                <a:lnTo>
                  <a:pt x="81058" y="103978"/>
                </a:lnTo>
                <a:lnTo>
                  <a:pt x="77851" y="112171"/>
                </a:lnTo>
                <a:lnTo>
                  <a:pt x="74760" y="120490"/>
                </a:lnTo>
                <a:lnTo>
                  <a:pt x="70795" y="127941"/>
                </a:lnTo>
                <a:lnTo>
                  <a:pt x="66247" y="134814"/>
                </a:lnTo>
                <a:lnTo>
                  <a:pt x="61309" y="141301"/>
                </a:lnTo>
                <a:lnTo>
                  <a:pt x="57065" y="147530"/>
                </a:lnTo>
                <a:lnTo>
                  <a:pt x="53283" y="153588"/>
                </a:lnTo>
                <a:lnTo>
                  <a:pt x="49809" y="159532"/>
                </a:lnTo>
                <a:lnTo>
                  <a:pt x="46541" y="165399"/>
                </a:lnTo>
                <a:lnTo>
                  <a:pt x="40370" y="176999"/>
                </a:lnTo>
                <a:lnTo>
                  <a:pt x="14297" y="228566"/>
                </a:lnTo>
                <a:lnTo>
                  <a:pt x="11116" y="237458"/>
                </a:lnTo>
                <a:lnTo>
                  <a:pt x="8751" y="245537"/>
                </a:lnTo>
                <a:lnTo>
                  <a:pt x="6786" y="250359"/>
                </a:lnTo>
                <a:lnTo>
                  <a:pt x="4524" y="255478"/>
                </a:lnTo>
                <a:lnTo>
                  <a:pt x="2010" y="263707"/>
                </a:lnTo>
                <a:lnTo>
                  <a:pt x="893" y="270538"/>
                </a:lnTo>
                <a:lnTo>
                  <a:pt x="264" y="279740"/>
                </a:lnTo>
                <a:lnTo>
                  <a:pt x="78" y="288498"/>
                </a:lnTo>
                <a:lnTo>
                  <a:pt x="0" y="3000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20"/>
          <p:cNvSpPr/>
          <p:nvPr/>
        </p:nvSpPr>
        <p:spPr>
          <a:xfrm>
            <a:off x="6192202" y="4620577"/>
            <a:ext cx="368618" cy="135818"/>
          </a:xfrm>
          <a:custGeom>
            <a:avLst/>
            <a:gdLst/>
            <a:ahLst/>
            <a:cxnLst/>
            <a:rect l="0" t="0" r="0" b="0"/>
            <a:pathLst>
              <a:path w="368618" h="135818">
                <a:moveTo>
                  <a:pt x="0" y="120015"/>
                </a:moveTo>
                <a:lnTo>
                  <a:pt x="0" y="115464"/>
                </a:lnTo>
                <a:lnTo>
                  <a:pt x="953" y="114123"/>
                </a:lnTo>
                <a:lnTo>
                  <a:pt x="2540" y="113230"/>
                </a:lnTo>
                <a:lnTo>
                  <a:pt x="7381" y="111796"/>
                </a:lnTo>
                <a:lnTo>
                  <a:pt x="7778" y="110726"/>
                </a:lnTo>
                <a:lnTo>
                  <a:pt x="8219" y="106996"/>
                </a:lnTo>
                <a:lnTo>
                  <a:pt x="9290" y="105621"/>
                </a:lnTo>
                <a:lnTo>
                  <a:pt x="10956" y="104704"/>
                </a:lnTo>
                <a:lnTo>
                  <a:pt x="13019" y="104093"/>
                </a:lnTo>
                <a:lnTo>
                  <a:pt x="17851" y="100873"/>
                </a:lnTo>
                <a:lnTo>
                  <a:pt x="20473" y="98682"/>
                </a:lnTo>
                <a:lnTo>
                  <a:pt x="23174" y="97220"/>
                </a:lnTo>
                <a:lnTo>
                  <a:pt x="31526" y="94211"/>
                </a:lnTo>
                <a:lnTo>
                  <a:pt x="37189" y="90132"/>
                </a:lnTo>
                <a:lnTo>
                  <a:pt x="40032" y="87710"/>
                </a:lnTo>
                <a:lnTo>
                  <a:pt x="42881" y="85144"/>
                </a:lnTo>
                <a:lnTo>
                  <a:pt x="45732" y="82480"/>
                </a:lnTo>
                <a:lnTo>
                  <a:pt x="49538" y="79752"/>
                </a:lnTo>
                <a:lnTo>
                  <a:pt x="53981" y="76980"/>
                </a:lnTo>
                <a:lnTo>
                  <a:pt x="58847" y="74180"/>
                </a:lnTo>
                <a:lnTo>
                  <a:pt x="69335" y="71069"/>
                </a:lnTo>
                <a:lnTo>
                  <a:pt x="74798" y="70240"/>
                </a:lnTo>
                <a:lnTo>
                  <a:pt x="83409" y="66777"/>
                </a:lnTo>
                <a:lnTo>
                  <a:pt x="87038" y="64521"/>
                </a:lnTo>
                <a:lnTo>
                  <a:pt x="91363" y="62064"/>
                </a:lnTo>
                <a:lnTo>
                  <a:pt x="101249" y="56794"/>
                </a:lnTo>
                <a:lnTo>
                  <a:pt x="107504" y="55008"/>
                </a:lnTo>
                <a:lnTo>
                  <a:pt x="114532" y="53817"/>
                </a:lnTo>
                <a:lnTo>
                  <a:pt x="122074" y="53023"/>
                </a:lnTo>
                <a:lnTo>
                  <a:pt x="132996" y="52141"/>
                </a:lnTo>
                <a:lnTo>
                  <a:pt x="137241" y="51906"/>
                </a:lnTo>
                <a:lnTo>
                  <a:pt x="147038" y="54184"/>
                </a:lnTo>
                <a:lnTo>
                  <a:pt x="157743" y="58372"/>
                </a:lnTo>
                <a:lnTo>
                  <a:pt x="163265" y="60822"/>
                </a:lnTo>
                <a:lnTo>
                  <a:pt x="168851" y="63408"/>
                </a:lnTo>
                <a:lnTo>
                  <a:pt x="172575" y="66084"/>
                </a:lnTo>
                <a:lnTo>
                  <a:pt x="175057" y="68821"/>
                </a:lnTo>
                <a:lnTo>
                  <a:pt x="176713" y="71598"/>
                </a:lnTo>
                <a:lnTo>
                  <a:pt x="178768" y="74403"/>
                </a:lnTo>
                <a:lnTo>
                  <a:pt x="181091" y="77224"/>
                </a:lnTo>
                <a:lnTo>
                  <a:pt x="183592" y="80058"/>
                </a:lnTo>
                <a:lnTo>
                  <a:pt x="186213" y="83852"/>
                </a:lnTo>
                <a:lnTo>
                  <a:pt x="188911" y="88286"/>
                </a:lnTo>
                <a:lnTo>
                  <a:pt x="191664" y="93148"/>
                </a:lnTo>
                <a:lnTo>
                  <a:pt x="193498" y="97341"/>
                </a:lnTo>
                <a:lnTo>
                  <a:pt x="194722" y="101089"/>
                </a:lnTo>
                <a:lnTo>
                  <a:pt x="195537" y="104540"/>
                </a:lnTo>
                <a:lnTo>
                  <a:pt x="197033" y="107794"/>
                </a:lnTo>
                <a:lnTo>
                  <a:pt x="198983" y="110915"/>
                </a:lnTo>
                <a:lnTo>
                  <a:pt x="201235" y="113948"/>
                </a:lnTo>
                <a:lnTo>
                  <a:pt x="202737" y="116923"/>
                </a:lnTo>
                <a:lnTo>
                  <a:pt x="203738" y="119859"/>
                </a:lnTo>
                <a:lnTo>
                  <a:pt x="204405" y="122768"/>
                </a:lnTo>
                <a:lnTo>
                  <a:pt x="205803" y="124708"/>
                </a:lnTo>
                <a:lnTo>
                  <a:pt x="207687" y="126001"/>
                </a:lnTo>
                <a:lnTo>
                  <a:pt x="209895" y="126864"/>
                </a:lnTo>
                <a:lnTo>
                  <a:pt x="214890" y="130361"/>
                </a:lnTo>
                <a:lnTo>
                  <a:pt x="217554" y="132628"/>
                </a:lnTo>
                <a:lnTo>
                  <a:pt x="220284" y="134138"/>
                </a:lnTo>
                <a:lnTo>
                  <a:pt x="225857" y="135817"/>
                </a:lnTo>
                <a:lnTo>
                  <a:pt x="228676" y="135312"/>
                </a:lnTo>
                <a:lnTo>
                  <a:pt x="234349" y="132211"/>
                </a:lnTo>
                <a:lnTo>
                  <a:pt x="240045" y="130198"/>
                </a:lnTo>
                <a:lnTo>
                  <a:pt x="246704" y="128351"/>
                </a:lnTo>
                <a:lnTo>
                  <a:pt x="256014" y="124355"/>
                </a:lnTo>
                <a:lnTo>
                  <a:pt x="260211" y="121956"/>
                </a:lnTo>
                <a:lnTo>
                  <a:pt x="263962" y="119404"/>
                </a:lnTo>
                <a:lnTo>
                  <a:pt x="267414" y="116750"/>
                </a:lnTo>
                <a:lnTo>
                  <a:pt x="270669" y="113076"/>
                </a:lnTo>
                <a:lnTo>
                  <a:pt x="273791" y="108722"/>
                </a:lnTo>
                <a:lnTo>
                  <a:pt x="276825" y="103914"/>
                </a:lnTo>
                <a:lnTo>
                  <a:pt x="280752" y="98803"/>
                </a:lnTo>
                <a:lnTo>
                  <a:pt x="285276" y="93491"/>
                </a:lnTo>
                <a:lnTo>
                  <a:pt x="290196" y="88045"/>
                </a:lnTo>
                <a:lnTo>
                  <a:pt x="294429" y="82509"/>
                </a:lnTo>
                <a:lnTo>
                  <a:pt x="298204" y="76913"/>
                </a:lnTo>
                <a:lnTo>
                  <a:pt x="301672" y="71278"/>
                </a:lnTo>
                <a:lnTo>
                  <a:pt x="305890" y="65617"/>
                </a:lnTo>
                <a:lnTo>
                  <a:pt x="310607" y="59937"/>
                </a:lnTo>
                <a:lnTo>
                  <a:pt x="315656" y="54245"/>
                </a:lnTo>
                <a:lnTo>
                  <a:pt x="320927" y="49499"/>
                </a:lnTo>
                <a:lnTo>
                  <a:pt x="326347" y="45382"/>
                </a:lnTo>
                <a:lnTo>
                  <a:pt x="331864" y="41684"/>
                </a:lnTo>
                <a:lnTo>
                  <a:pt x="336496" y="37315"/>
                </a:lnTo>
                <a:lnTo>
                  <a:pt x="340535" y="32497"/>
                </a:lnTo>
                <a:lnTo>
                  <a:pt x="344181" y="27379"/>
                </a:lnTo>
                <a:lnTo>
                  <a:pt x="347564" y="23968"/>
                </a:lnTo>
                <a:lnTo>
                  <a:pt x="350772" y="21693"/>
                </a:lnTo>
                <a:lnTo>
                  <a:pt x="353863" y="20178"/>
                </a:lnTo>
                <a:lnTo>
                  <a:pt x="355923" y="18214"/>
                </a:lnTo>
                <a:lnTo>
                  <a:pt x="357298" y="15953"/>
                </a:lnTo>
                <a:lnTo>
                  <a:pt x="358214" y="13493"/>
                </a:lnTo>
                <a:lnTo>
                  <a:pt x="359777" y="10900"/>
                </a:lnTo>
                <a:lnTo>
                  <a:pt x="361771" y="8219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221"/>
          <p:cNvSpPr/>
          <p:nvPr/>
        </p:nvSpPr>
        <p:spPr>
          <a:xfrm>
            <a:off x="6235169" y="4757747"/>
            <a:ext cx="342797" cy="51426"/>
          </a:xfrm>
          <a:custGeom>
            <a:avLst/>
            <a:gdLst/>
            <a:ahLst/>
            <a:cxnLst/>
            <a:rect l="0" t="0" r="0" b="0"/>
            <a:pathLst>
              <a:path w="342797" h="51426">
                <a:moveTo>
                  <a:pt x="8468" y="51425"/>
                </a:moveTo>
                <a:lnTo>
                  <a:pt x="0" y="51425"/>
                </a:lnTo>
                <a:lnTo>
                  <a:pt x="4478" y="51425"/>
                </a:lnTo>
                <a:lnTo>
                  <a:pt x="5808" y="50473"/>
                </a:lnTo>
                <a:lnTo>
                  <a:pt x="6695" y="48885"/>
                </a:lnTo>
                <a:lnTo>
                  <a:pt x="7286" y="46875"/>
                </a:lnTo>
                <a:lnTo>
                  <a:pt x="8632" y="45534"/>
                </a:lnTo>
                <a:lnTo>
                  <a:pt x="10483" y="44640"/>
                </a:lnTo>
                <a:lnTo>
                  <a:pt x="12669" y="44044"/>
                </a:lnTo>
                <a:lnTo>
                  <a:pt x="20178" y="43382"/>
                </a:lnTo>
                <a:lnTo>
                  <a:pt x="24847" y="43206"/>
                </a:lnTo>
                <a:lnTo>
                  <a:pt x="29865" y="42136"/>
                </a:lnTo>
                <a:lnTo>
                  <a:pt x="35115" y="40470"/>
                </a:lnTo>
                <a:lnTo>
                  <a:pt x="40520" y="38406"/>
                </a:lnTo>
                <a:lnTo>
                  <a:pt x="46028" y="37031"/>
                </a:lnTo>
                <a:lnTo>
                  <a:pt x="51606" y="36114"/>
                </a:lnTo>
                <a:lnTo>
                  <a:pt x="57229" y="35503"/>
                </a:lnTo>
                <a:lnTo>
                  <a:pt x="63836" y="34143"/>
                </a:lnTo>
                <a:lnTo>
                  <a:pt x="71098" y="32283"/>
                </a:lnTo>
                <a:lnTo>
                  <a:pt x="78796" y="30092"/>
                </a:lnTo>
                <a:lnTo>
                  <a:pt x="94970" y="25116"/>
                </a:lnTo>
                <a:lnTo>
                  <a:pt x="103284" y="22456"/>
                </a:lnTo>
                <a:lnTo>
                  <a:pt x="110730" y="20682"/>
                </a:lnTo>
                <a:lnTo>
                  <a:pt x="117601" y="19500"/>
                </a:lnTo>
                <a:lnTo>
                  <a:pt x="124086" y="18712"/>
                </a:lnTo>
                <a:lnTo>
                  <a:pt x="132219" y="17234"/>
                </a:lnTo>
                <a:lnTo>
                  <a:pt x="141451" y="15296"/>
                </a:lnTo>
                <a:lnTo>
                  <a:pt x="151416" y="13051"/>
                </a:lnTo>
                <a:lnTo>
                  <a:pt x="160916" y="11555"/>
                </a:lnTo>
                <a:lnTo>
                  <a:pt x="170108" y="10558"/>
                </a:lnTo>
                <a:lnTo>
                  <a:pt x="179093" y="9892"/>
                </a:lnTo>
                <a:lnTo>
                  <a:pt x="187941" y="8497"/>
                </a:lnTo>
                <a:lnTo>
                  <a:pt x="196696" y="6614"/>
                </a:lnTo>
                <a:lnTo>
                  <a:pt x="205391" y="4406"/>
                </a:lnTo>
                <a:lnTo>
                  <a:pt x="214045" y="2934"/>
                </a:lnTo>
                <a:lnTo>
                  <a:pt x="222672" y="1953"/>
                </a:lnTo>
                <a:lnTo>
                  <a:pt x="231281" y="1299"/>
                </a:lnTo>
                <a:lnTo>
                  <a:pt x="239878" y="862"/>
                </a:lnTo>
                <a:lnTo>
                  <a:pt x="257049" y="378"/>
                </a:lnTo>
                <a:lnTo>
                  <a:pt x="317740" y="0"/>
                </a:lnTo>
                <a:lnTo>
                  <a:pt x="321330" y="950"/>
                </a:lnTo>
                <a:lnTo>
                  <a:pt x="324675" y="2534"/>
                </a:lnTo>
                <a:lnTo>
                  <a:pt x="327858" y="4544"/>
                </a:lnTo>
                <a:lnTo>
                  <a:pt x="330932" y="5884"/>
                </a:lnTo>
                <a:lnTo>
                  <a:pt x="336887" y="7372"/>
                </a:lnTo>
                <a:lnTo>
                  <a:pt x="342796" y="856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222"/>
          <p:cNvSpPr/>
          <p:nvPr/>
        </p:nvSpPr>
        <p:spPr>
          <a:xfrm>
            <a:off x="6209709" y="4843816"/>
            <a:ext cx="385401" cy="16791"/>
          </a:xfrm>
          <a:custGeom>
            <a:avLst/>
            <a:gdLst/>
            <a:ahLst/>
            <a:cxnLst/>
            <a:rect l="0" t="0" r="0" b="0"/>
            <a:pathLst>
              <a:path w="385401" h="16791">
                <a:moveTo>
                  <a:pt x="16783" y="8219"/>
                </a:moveTo>
                <a:lnTo>
                  <a:pt x="0" y="8219"/>
                </a:lnTo>
                <a:lnTo>
                  <a:pt x="7051" y="8219"/>
                </a:lnTo>
                <a:lnTo>
                  <a:pt x="8390" y="9171"/>
                </a:lnTo>
                <a:lnTo>
                  <a:pt x="10235" y="10759"/>
                </a:lnTo>
                <a:lnTo>
                  <a:pt x="12418" y="12770"/>
                </a:lnTo>
                <a:lnTo>
                  <a:pt x="14825" y="14110"/>
                </a:lnTo>
                <a:lnTo>
                  <a:pt x="17383" y="15004"/>
                </a:lnTo>
                <a:lnTo>
                  <a:pt x="20040" y="15600"/>
                </a:lnTo>
                <a:lnTo>
                  <a:pt x="23717" y="15997"/>
                </a:lnTo>
                <a:lnTo>
                  <a:pt x="32883" y="16438"/>
                </a:lnTo>
                <a:lnTo>
                  <a:pt x="44201" y="16686"/>
                </a:lnTo>
                <a:lnTo>
                  <a:pt x="128658" y="16790"/>
                </a:lnTo>
                <a:lnTo>
                  <a:pt x="137086" y="15838"/>
                </a:lnTo>
                <a:lnTo>
                  <a:pt x="145563" y="14251"/>
                </a:lnTo>
                <a:lnTo>
                  <a:pt x="154071" y="12240"/>
                </a:lnTo>
                <a:lnTo>
                  <a:pt x="162601" y="10900"/>
                </a:lnTo>
                <a:lnTo>
                  <a:pt x="171145" y="10006"/>
                </a:lnTo>
                <a:lnTo>
                  <a:pt x="179698" y="9410"/>
                </a:lnTo>
                <a:lnTo>
                  <a:pt x="188258" y="9013"/>
                </a:lnTo>
                <a:lnTo>
                  <a:pt x="205389" y="8572"/>
                </a:lnTo>
                <a:lnTo>
                  <a:pt x="256814" y="8249"/>
                </a:lnTo>
                <a:lnTo>
                  <a:pt x="265386" y="7287"/>
                </a:lnTo>
                <a:lnTo>
                  <a:pt x="273959" y="5693"/>
                </a:lnTo>
                <a:lnTo>
                  <a:pt x="282531" y="3677"/>
                </a:lnTo>
                <a:lnTo>
                  <a:pt x="290151" y="2333"/>
                </a:lnTo>
                <a:lnTo>
                  <a:pt x="297136" y="1438"/>
                </a:lnTo>
                <a:lnTo>
                  <a:pt x="303698" y="841"/>
                </a:lnTo>
                <a:lnTo>
                  <a:pt x="309977" y="442"/>
                </a:lnTo>
                <a:lnTo>
                  <a:pt x="322034" y="0"/>
                </a:lnTo>
                <a:lnTo>
                  <a:pt x="327916" y="834"/>
                </a:lnTo>
                <a:lnTo>
                  <a:pt x="333742" y="2343"/>
                </a:lnTo>
                <a:lnTo>
                  <a:pt x="339532" y="4302"/>
                </a:lnTo>
                <a:lnTo>
                  <a:pt x="345297" y="5607"/>
                </a:lnTo>
                <a:lnTo>
                  <a:pt x="351044" y="6478"/>
                </a:lnTo>
                <a:lnTo>
                  <a:pt x="356782" y="7058"/>
                </a:lnTo>
                <a:lnTo>
                  <a:pt x="362511" y="7445"/>
                </a:lnTo>
                <a:lnTo>
                  <a:pt x="373958" y="7875"/>
                </a:lnTo>
                <a:lnTo>
                  <a:pt x="385400" y="82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223"/>
          <p:cNvSpPr/>
          <p:nvPr/>
        </p:nvSpPr>
        <p:spPr>
          <a:xfrm>
            <a:off x="6852286" y="4586287"/>
            <a:ext cx="42862" cy="360046"/>
          </a:xfrm>
          <a:custGeom>
            <a:avLst/>
            <a:gdLst/>
            <a:ahLst/>
            <a:cxnLst/>
            <a:rect l="0" t="0" r="0" b="0"/>
            <a:pathLst>
              <a:path w="42862" h="360046">
                <a:moveTo>
                  <a:pt x="17144" y="0"/>
                </a:moveTo>
                <a:lnTo>
                  <a:pt x="9762" y="0"/>
                </a:lnTo>
                <a:lnTo>
                  <a:pt x="9365" y="953"/>
                </a:lnTo>
                <a:lnTo>
                  <a:pt x="8924" y="4551"/>
                </a:lnTo>
                <a:lnTo>
                  <a:pt x="7854" y="6844"/>
                </a:lnTo>
                <a:lnTo>
                  <a:pt x="6188" y="9325"/>
                </a:lnTo>
                <a:lnTo>
                  <a:pt x="4124" y="11932"/>
                </a:lnTo>
                <a:lnTo>
                  <a:pt x="2749" y="15574"/>
                </a:lnTo>
                <a:lnTo>
                  <a:pt x="1832" y="19908"/>
                </a:lnTo>
                <a:lnTo>
                  <a:pt x="814" y="28851"/>
                </a:lnTo>
                <a:lnTo>
                  <a:pt x="360" y="36000"/>
                </a:lnTo>
                <a:lnTo>
                  <a:pt x="160" y="44893"/>
                </a:lnTo>
                <a:lnTo>
                  <a:pt x="0" y="133017"/>
                </a:lnTo>
                <a:lnTo>
                  <a:pt x="952" y="140113"/>
                </a:lnTo>
                <a:lnTo>
                  <a:pt x="2539" y="147701"/>
                </a:lnTo>
                <a:lnTo>
                  <a:pt x="4549" y="155618"/>
                </a:lnTo>
                <a:lnTo>
                  <a:pt x="5890" y="163752"/>
                </a:lnTo>
                <a:lnTo>
                  <a:pt x="6784" y="172033"/>
                </a:lnTo>
                <a:lnTo>
                  <a:pt x="7379" y="180411"/>
                </a:lnTo>
                <a:lnTo>
                  <a:pt x="7777" y="187902"/>
                </a:lnTo>
                <a:lnTo>
                  <a:pt x="8218" y="201304"/>
                </a:lnTo>
                <a:lnTo>
                  <a:pt x="9288" y="208498"/>
                </a:lnTo>
                <a:lnTo>
                  <a:pt x="10954" y="216151"/>
                </a:lnTo>
                <a:lnTo>
                  <a:pt x="13018" y="224111"/>
                </a:lnTo>
                <a:lnTo>
                  <a:pt x="15345" y="232275"/>
                </a:lnTo>
                <a:lnTo>
                  <a:pt x="20472" y="248966"/>
                </a:lnTo>
                <a:lnTo>
                  <a:pt x="22219" y="256465"/>
                </a:lnTo>
                <a:lnTo>
                  <a:pt x="23385" y="263369"/>
                </a:lnTo>
                <a:lnTo>
                  <a:pt x="24163" y="269877"/>
                </a:lnTo>
                <a:lnTo>
                  <a:pt x="24680" y="276120"/>
                </a:lnTo>
                <a:lnTo>
                  <a:pt x="25025" y="282188"/>
                </a:lnTo>
                <a:lnTo>
                  <a:pt x="25256" y="288138"/>
                </a:lnTo>
                <a:lnTo>
                  <a:pt x="26362" y="293057"/>
                </a:lnTo>
                <a:lnTo>
                  <a:pt x="28052" y="297289"/>
                </a:lnTo>
                <a:lnTo>
                  <a:pt x="30131" y="301063"/>
                </a:lnTo>
                <a:lnTo>
                  <a:pt x="31517" y="305483"/>
                </a:lnTo>
                <a:lnTo>
                  <a:pt x="32441" y="310336"/>
                </a:lnTo>
                <a:lnTo>
                  <a:pt x="33467" y="319855"/>
                </a:lnTo>
                <a:lnTo>
                  <a:pt x="34045" y="330568"/>
                </a:lnTo>
                <a:lnTo>
                  <a:pt x="34216" y="339775"/>
                </a:lnTo>
                <a:lnTo>
                  <a:pt x="34257" y="345639"/>
                </a:lnTo>
                <a:lnTo>
                  <a:pt x="35220" y="347583"/>
                </a:lnTo>
                <a:lnTo>
                  <a:pt x="36815" y="348880"/>
                </a:lnTo>
                <a:lnTo>
                  <a:pt x="38829" y="349744"/>
                </a:lnTo>
                <a:lnTo>
                  <a:pt x="40173" y="351273"/>
                </a:lnTo>
                <a:lnTo>
                  <a:pt x="41069" y="353244"/>
                </a:lnTo>
                <a:lnTo>
                  <a:pt x="42861" y="36004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224"/>
          <p:cNvSpPr/>
          <p:nvPr/>
        </p:nvSpPr>
        <p:spPr>
          <a:xfrm>
            <a:off x="6809422" y="4569293"/>
            <a:ext cx="290533" cy="321628"/>
          </a:xfrm>
          <a:custGeom>
            <a:avLst/>
            <a:gdLst/>
            <a:ahLst/>
            <a:cxnLst/>
            <a:rect l="0" t="0" r="0" b="0"/>
            <a:pathLst>
              <a:path w="290533" h="321628">
                <a:moveTo>
                  <a:pt x="0" y="85574"/>
                </a:moveTo>
                <a:lnTo>
                  <a:pt x="0" y="65423"/>
                </a:lnTo>
                <a:lnTo>
                  <a:pt x="953" y="62615"/>
                </a:lnTo>
                <a:lnTo>
                  <a:pt x="4551" y="56955"/>
                </a:lnTo>
                <a:lnTo>
                  <a:pt x="11932" y="48414"/>
                </a:lnTo>
                <a:lnTo>
                  <a:pt x="19908" y="40166"/>
                </a:lnTo>
                <a:lnTo>
                  <a:pt x="24702" y="35299"/>
                </a:lnTo>
                <a:lnTo>
                  <a:pt x="29803" y="31103"/>
                </a:lnTo>
                <a:lnTo>
                  <a:pt x="35109" y="27352"/>
                </a:lnTo>
                <a:lnTo>
                  <a:pt x="40551" y="23900"/>
                </a:lnTo>
                <a:lnTo>
                  <a:pt x="47037" y="20645"/>
                </a:lnTo>
                <a:lnTo>
                  <a:pt x="54217" y="17523"/>
                </a:lnTo>
                <a:lnTo>
                  <a:pt x="61863" y="14490"/>
                </a:lnTo>
                <a:lnTo>
                  <a:pt x="68864" y="11514"/>
                </a:lnTo>
                <a:lnTo>
                  <a:pt x="81724" y="5668"/>
                </a:lnTo>
                <a:lnTo>
                  <a:pt x="88773" y="3729"/>
                </a:lnTo>
                <a:lnTo>
                  <a:pt x="96329" y="2435"/>
                </a:lnTo>
                <a:lnTo>
                  <a:pt x="104224" y="1573"/>
                </a:lnTo>
                <a:lnTo>
                  <a:pt x="111393" y="998"/>
                </a:lnTo>
                <a:lnTo>
                  <a:pt x="118077" y="616"/>
                </a:lnTo>
                <a:lnTo>
                  <a:pt x="124438" y="360"/>
                </a:lnTo>
                <a:lnTo>
                  <a:pt x="139126" y="76"/>
                </a:lnTo>
                <a:lnTo>
                  <a:pt x="147044" y="0"/>
                </a:lnTo>
                <a:lnTo>
                  <a:pt x="153274" y="902"/>
                </a:lnTo>
                <a:lnTo>
                  <a:pt x="158380" y="2456"/>
                </a:lnTo>
                <a:lnTo>
                  <a:pt x="162736" y="4444"/>
                </a:lnTo>
                <a:lnTo>
                  <a:pt x="177970" y="11794"/>
                </a:lnTo>
                <a:lnTo>
                  <a:pt x="181511" y="14480"/>
                </a:lnTo>
                <a:lnTo>
                  <a:pt x="183873" y="17223"/>
                </a:lnTo>
                <a:lnTo>
                  <a:pt x="185447" y="20004"/>
                </a:lnTo>
                <a:lnTo>
                  <a:pt x="187196" y="28174"/>
                </a:lnTo>
                <a:lnTo>
                  <a:pt x="187663" y="33020"/>
                </a:lnTo>
                <a:lnTo>
                  <a:pt x="187021" y="38156"/>
                </a:lnTo>
                <a:lnTo>
                  <a:pt x="185640" y="43484"/>
                </a:lnTo>
                <a:lnTo>
                  <a:pt x="183768" y="48942"/>
                </a:lnTo>
                <a:lnTo>
                  <a:pt x="181567" y="54485"/>
                </a:lnTo>
                <a:lnTo>
                  <a:pt x="179147" y="60086"/>
                </a:lnTo>
                <a:lnTo>
                  <a:pt x="176582" y="65724"/>
                </a:lnTo>
                <a:lnTo>
                  <a:pt x="172966" y="72341"/>
                </a:lnTo>
                <a:lnTo>
                  <a:pt x="168651" y="79609"/>
                </a:lnTo>
                <a:lnTo>
                  <a:pt x="163869" y="87313"/>
                </a:lnTo>
                <a:lnTo>
                  <a:pt x="158776" y="94353"/>
                </a:lnTo>
                <a:lnTo>
                  <a:pt x="153476" y="100952"/>
                </a:lnTo>
                <a:lnTo>
                  <a:pt x="148037" y="107256"/>
                </a:lnTo>
                <a:lnTo>
                  <a:pt x="142507" y="113364"/>
                </a:lnTo>
                <a:lnTo>
                  <a:pt x="131282" y="125230"/>
                </a:lnTo>
                <a:lnTo>
                  <a:pt x="125621" y="130109"/>
                </a:lnTo>
                <a:lnTo>
                  <a:pt x="119942" y="134314"/>
                </a:lnTo>
                <a:lnTo>
                  <a:pt x="114252" y="138070"/>
                </a:lnTo>
                <a:lnTo>
                  <a:pt x="108553" y="141526"/>
                </a:lnTo>
                <a:lnTo>
                  <a:pt x="102849" y="144783"/>
                </a:lnTo>
                <a:lnTo>
                  <a:pt x="97140" y="147907"/>
                </a:lnTo>
                <a:lnTo>
                  <a:pt x="88259" y="153917"/>
                </a:lnTo>
                <a:lnTo>
                  <a:pt x="80183" y="159764"/>
                </a:lnTo>
                <a:lnTo>
                  <a:pt x="75363" y="162656"/>
                </a:lnTo>
                <a:lnTo>
                  <a:pt x="70245" y="165537"/>
                </a:lnTo>
                <a:lnTo>
                  <a:pt x="62018" y="168739"/>
                </a:lnTo>
                <a:lnTo>
                  <a:pt x="53525" y="170794"/>
                </a:lnTo>
                <a:lnTo>
                  <a:pt x="47503" y="171149"/>
                </a:lnTo>
                <a:lnTo>
                  <a:pt x="45956" y="170247"/>
                </a:lnTo>
                <a:lnTo>
                  <a:pt x="44925" y="168692"/>
                </a:lnTo>
                <a:lnTo>
                  <a:pt x="44237" y="166704"/>
                </a:lnTo>
                <a:lnTo>
                  <a:pt x="44732" y="165378"/>
                </a:lnTo>
                <a:lnTo>
                  <a:pt x="46014" y="164495"/>
                </a:lnTo>
                <a:lnTo>
                  <a:pt x="47821" y="163906"/>
                </a:lnTo>
                <a:lnTo>
                  <a:pt x="52369" y="160710"/>
                </a:lnTo>
                <a:lnTo>
                  <a:pt x="58518" y="156116"/>
                </a:lnTo>
                <a:lnTo>
                  <a:pt x="62825" y="153557"/>
                </a:lnTo>
                <a:lnTo>
                  <a:pt x="67600" y="150899"/>
                </a:lnTo>
                <a:lnTo>
                  <a:pt x="72689" y="147221"/>
                </a:lnTo>
                <a:lnTo>
                  <a:pt x="77987" y="142865"/>
                </a:lnTo>
                <a:lnTo>
                  <a:pt x="83424" y="138055"/>
                </a:lnTo>
                <a:lnTo>
                  <a:pt x="89906" y="133897"/>
                </a:lnTo>
                <a:lnTo>
                  <a:pt x="97085" y="130172"/>
                </a:lnTo>
                <a:lnTo>
                  <a:pt x="104728" y="126736"/>
                </a:lnTo>
                <a:lnTo>
                  <a:pt x="112681" y="122540"/>
                </a:lnTo>
                <a:lnTo>
                  <a:pt x="120841" y="117838"/>
                </a:lnTo>
                <a:lnTo>
                  <a:pt x="129138" y="112799"/>
                </a:lnTo>
                <a:lnTo>
                  <a:pt x="137527" y="108486"/>
                </a:lnTo>
                <a:lnTo>
                  <a:pt x="145978" y="104659"/>
                </a:lnTo>
                <a:lnTo>
                  <a:pt x="154468" y="101155"/>
                </a:lnTo>
                <a:lnTo>
                  <a:pt x="162986" y="97866"/>
                </a:lnTo>
                <a:lnTo>
                  <a:pt x="180071" y="91672"/>
                </a:lnTo>
                <a:lnTo>
                  <a:pt x="188627" y="89640"/>
                </a:lnTo>
                <a:lnTo>
                  <a:pt x="197189" y="88284"/>
                </a:lnTo>
                <a:lnTo>
                  <a:pt x="205754" y="87381"/>
                </a:lnTo>
                <a:lnTo>
                  <a:pt x="213370" y="86779"/>
                </a:lnTo>
                <a:lnTo>
                  <a:pt x="220352" y="86377"/>
                </a:lnTo>
                <a:lnTo>
                  <a:pt x="226911" y="86109"/>
                </a:lnTo>
                <a:lnTo>
                  <a:pt x="234141" y="86884"/>
                </a:lnTo>
                <a:lnTo>
                  <a:pt x="241819" y="88352"/>
                </a:lnTo>
                <a:lnTo>
                  <a:pt x="249795" y="90284"/>
                </a:lnTo>
                <a:lnTo>
                  <a:pt x="256066" y="92523"/>
                </a:lnTo>
                <a:lnTo>
                  <a:pt x="261198" y="94969"/>
                </a:lnTo>
                <a:lnTo>
                  <a:pt x="265572" y="97553"/>
                </a:lnTo>
                <a:lnTo>
                  <a:pt x="270393" y="100228"/>
                </a:lnTo>
                <a:lnTo>
                  <a:pt x="280830" y="105740"/>
                </a:lnTo>
                <a:lnTo>
                  <a:pt x="284375" y="109495"/>
                </a:lnTo>
                <a:lnTo>
                  <a:pt x="286738" y="113904"/>
                </a:lnTo>
                <a:lnTo>
                  <a:pt x="289364" y="123882"/>
                </a:lnTo>
                <a:lnTo>
                  <a:pt x="290065" y="129211"/>
                </a:lnTo>
                <a:lnTo>
                  <a:pt x="290532" y="134668"/>
                </a:lnTo>
                <a:lnTo>
                  <a:pt x="289891" y="140211"/>
                </a:lnTo>
                <a:lnTo>
                  <a:pt x="288510" y="145811"/>
                </a:lnTo>
                <a:lnTo>
                  <a:pt x="279452" y="173038"/>
                </a:lnTo>
                <a:lnTo>
                  <a:pt x="274884" y="181030"/>
                </a:lnTo>
                <a:lnTo>
                  <a:pt x="268981" y="189217"/>
                </a:lnTo>
                <a:lnTo>
                  <a:pt x="262188" y="197531"/>
                </a:lnTo>
                <a:lnTo>
                  <a:pt x="255755" y="204980"/>
                </a:lnTo>
                <a:lnTo>
                  <a:pt x="249561" y="211850"/>
                </a:lnTo>
                <a:lnTo>
                  <a:pt x="243526" y="218336"/>
                </a:lnTo>
                <a:lnTo>
                  <a:pt x="221381" y="241116"/>
                </a:lnTo>
                <a:lnTo>
                  <a:pt x="201273" y="261412"/>
                </a:lnTo>
                <a:lnTo>
                  <a:pt x="194190" y="267570"/>
                </a:lnTo>
                <a:lnTo>
                  <a:pt x="186610" y="273580"/>
                </a:lnTo>
                <a:lnTo>
                  <a:pt x="178699" y="279491"/>
                </a:lnTo>
                <a:lnTo>
                  <a:pt x="171520" y="284385"/>
                </a:lnTo>
                <a:lnTo>
                  <a:pt x="164829" y="288600"/>
                </a:lnTo>
                <a:lnTo>
                  <a:pt x="158464" y="292362"/>
                </a:lnTo>
                <a:lnTo>
                  <a:pt x="152315" y="295823"/>
                </a:lnTo>
                <a:lnTo>
                  <a:pt x="140404" y="302208"/>
                </a:lnTo>
                <a:lnTo>
                  <a:pt x="122987" y="311158"/>
                </a:lnTo>
                <a:lnTo>
                  <a:pt x="114033" y="314421"/>
                </a:lnTo>
                <a:lnTo>
                  <a:pt x="110312" y="315291"/>
                </a:lnTo>
                <a:lnTo>
                  <a:pt x="103638" y="318798"/>
                </a:lnTo>
                <a:lnTo>
                  <a:pt x="100525" y="321067"/>
                </a:lnTo>
                <a:lnTo>
                  <a:pt x="96544" y="321627"/>
                </a:lnTo>
                <a:lnTo>
                  <a:pt x="91985" y="321047"/>
                </a:lnTo>
                <a:lnTo>
                  <a:pt x="80083" y="317825"/>
                </a:lnTo>
                <a:lnTo>
                  <a:pt x="79106" y="316608"/>
                </a:lnTo>
                <a:lnTo>
                  <a:pt x="78455" y="314844"/>
                </a:lnTo>
                <a:lnTo>
                  <a:pt x="77410" y="309721"/>
                </a:lnTo>
                <a:lnTo>
                  <a:pt x="77229" y="299731"/>
                </a:lnTo>
                <a:lnTo>
                  <a:pt x="77153" y="29131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225"/>
          <p:cNvSpPr/>
          <p:nvPr/>
        </p:nvSpPr>
        <p:spPr>
          <a:xfrm>
            <a:off x="7130238" y="4560570"/>
            <a:ext cx="236397" cy="300038"/>
          </a:xfrm>
          <a:custGeom>
            <a:avLst/>
            <a:gdLst/>
            <a:ahLst/>
            <a:cxnLst/>
            <a:rect l="0" t="0" r="0" b="0"/>
            <a:pathLst>
              <a:path w="236397" h="300038">
                <a:moveTo>
                  <a:pt x="4939" y="0"/>
                </a:moveTo>
                <a:lnTo>
                  <a:pt x="388" y="4550"/>
                </a:lnTo>
                <a:lnTo>
                  <a:pt x="0" y="5891"/>
                </a:lnTo>
                <a:lnTo>
                  <a:pt x="694" y="6785"/>
                </a:lnTo>
                <a:lnTo>
                  <a:pt x="4100" y="8219"/>
                </a:lnTo>
                <a:lnTo>
                  <a:pt x="4566" y="10955"/>
                </a:lnTo>
                <a:lnTo>
                  <a:pt x="4690" y="13019"/>
                </a:lnTo>
                <a:lnTo>
                  <a:pt x="5726" y="15346"/>
                </a:lnTo>
                <a:lnTo>
                  <a:pt x="10781" y="23173"/>
                </a:lnTo>
                <a:lnTo>
                  <a:pt x="13655" y="31526"/>
                </a:lnTo>
                <a:lnTo>
                  <a:pt x="17703" y="37188"/>
                </a:lnTo>
                <a:lnTo>
                  <a:pt x="22677" y="45421"/>
                </a:lnTo>
                <a:lnTo>
                  <a:pt x="28063" y="54476"/>
                </a:lnTo>
                <a:lnTo>
                  <a:pt x="33631" y="61677"/>
                </a:lnTo>
                <a:lnTo>
                  <a:pt x="37402" y="65883"/>
                </a:lnTo>
                <a:lnTo>
                  <a:pt x="46672" y="75636"/>
                </a:lnTo>
                <a:lnTo>
                  <a:pt x="50859" y="80904"/>
                </a:lnTo>
                <a:lnTo>
                  <a:pt x="54602" y="86321"/>
                </a:lnTo>
                <a:lnTo>
                  <a:pt x="58051" y="91837"/>
                </a:lnTo>
                <a:lnTo>
                  <a:pt x="62254" y="97420"/>
                </a:lnTo>
                <a:lnTo>
                  <a:pt x="66962" y="103046"/>
                </a:lnTo>
                <a:lnTo>
                  <a:pt x="72005" y="108703"/>
                </a:lnTo>
                <a:lnTo>
                  <a:pt x="82689" y="120067"/>
                </a:lnTo>
                <a:lnTo>
                  <a:pt x="116434" y="154309"/>
                </a:lnTo>
                <a:lnTo>
                  <a:pt x="122131" y="160023"/>
                </a:lnTo>
                <a:lnTo>
                  <a:pt x="126882" y="165736"/>
                </a:lnTo>
                <a:lnTo>
                  <a:pt x="131002" y="171451"/>
                </a:lnTo>
                <a:lnTo>
                  <a:pt x="149009" y="198861"/>
                </a:lnTo>
                <a:lnTo>
                  <a:pt x="154325" y="205916"/>
                </a:lnTo>
                <a:lnTo>
                  <a:pt x="159775" y="212525"/>
                </a:lnTo>
                <a:lnTo>
                  <a:pt x="165313" y="218835"/>
                </a:lnTo>
                <a:lnTo>
                  <a:pt x="169958" y="224947"/>
                </a:lnTo>
                <a:lnTo>
                  <a:pt x="174006" y="230928"/>
                </a:lnTo>
                <a:lnTo>
                  <a:pt x="177658" y="236819"/>
                </a:lnTo>
                <a:lnTo>
                  <a:pt x="181045" y="242651"/>
                </a:lnTo>
                <a:lnTo>
                  <a:pt x="187348" y="254213"/>
                </a:lnTo>
                <a:lnTo>
                  <a:pt x="193325" y="263161"/>
                </a:lnTo>
                <a:lnTo>
                  <a:pt x="199156" y="270313"/>
                </a:lnTo>
                <a:lnTo>
                  <a:pt x="204922" y="276666"/>
                </a:lnTo>
                <a:lnTo>
                  <a:pt x="210661" y="282665"/>
                </a:lnTo>
                <a:lnTo>
                  <a:pt x="226130" y="298330"/>
                </a:lnTo>
                <a:lnTo>
                  <a:pt x="227647" y="298900"/>
                </a:lnTo>
                <a:lnTo>
                  <a:pt x="234386" y="299813"/>
                </a:lnTo>
                <a:lnTo>
                  <a:pt x="236396" y="30003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226"/>
          <p:cNvSpPr/>
          <p:nvPr/>
        </p:nvSpPr>
        <p:spPr>
          <a:xfrm>
            <a:off x="7092315" y="4543425"/>
            <a:ext cx="240030" cy="368618"/>
          </a:xfrm>
          <a:custGeom>
            <a:avLst/>
            <a:gdLst/>
            <a:ahLst/>
            <a:cxnLst/>
            <a:rect l="0" t="0" r="0" b="0"/>
            <a:pathLst>
              <a:path w="240030" h="368618">
                <a:moveTo>
                  <a:pt x="240029" y="0"/>
                </a:moveTo>
                <a:lnTo>
                  <a:pt x="232649" y="0"/>
                </a:lnTo>
                <a:lnTo>
                  <a:pt x="225801" y="5891"/>
                </a:lnTo>
                <a:lnTo>
                  <a:pt x="224181" y="7381"/>
                </a:lnTo>
                <a:lnTo>
                  <a:pt x="218718" y="17321"/>
                </a:lnTo>
                <a:lnTo>
                  <a:pt x="216270" y="27065"/>
                </a:lnTo>
                <a:lnTo>
                  <a:pt x="215618" y="32331"/>
                </a:lnTo>
                <a:lnTo>
                  <a:pt x="213277" y="37746"/>
                </a:lnTo>
                <a:lnTo>
                  <a:pt x="209812" y="43262"/>
                </a:lnTo>
                <a:lnTo>
                  <a:pt x="205597" y="48843"/>
                </a:lnTo>
                <a:lnTo>
                  <a:pt x="195834" y="62665"/>
                </a:lnTo>
                <a:lnTo>
                  <a:pt x="174043" y="94822"/>
                </a:lnTo>
                <a:lnTo>
                  <a:pt x="168417" y="104173"/>
                </a:lnTo>
                <a:lnTo>
                  <a:pt x="162759" y="114216"/>
                </a:lnTo>
                <a:lnTo>
                  <a:pt x="157084" y="124721"/>
                </a:lnTo>
                <a:lnTo>
                  <a:pt x="151395" y="134582"/>
                </a:lnTo>
                <a:lnTo>
                  <a:pt x="145698" y="144014"/>
                </a:lnTo>
                <a:lnTo>
                  <a:pt x="139994" y="153159"/>
                </a:lnTo>
                <a:lnTo>
                  <a:pt x="134287" y="163066"/>
                </a:lnTo>
                <a:lnTo>
                  <a:pt x="122865" y="184234"/>
                </a:lnTo>
                <a:lnTo>
                  <a:pt x="117152" y="194260"/>
                </a:lnTo>
                <a:lnTo>
                  <a:pt x="111439" y="203801"/>
                </a:lnTo>
                <a:lnTo>
                  <a:pt x="100011" y="222024"/>
                </a:lnTo>
                <a:lnTo>
                  <a:pt x="88581" y="239647"/>
                </a:lnTo>
                <a:lnTo>
                  <a:pt x="82867" y="247394"/>
                </a:lnTo>
                <a:lnTo>
                  <a:pt x="77152" y="254464"/>
                </a:lnTo>
                <a:lnTo>
                  <a:pt x="71437" y="261083"/>
                </a:lnTo>
                <a:lnTo>
                  <a:pt x="66675" y="268353"/>
                </a:lnTo>
                <a:lnTo>
                  <a:pt x="62547" y="276057"/>
                </a:lnTo>
                <a:lnTo>
                  <a:pt x="52187" y="298012"/>
                </a:lnTo>
                <a:lnTo>
                  <a:pt x="49079" y="304402"/>
                </a:lnTo>
                <a:lnTo>
                  <a:pt x="45102" y="309614"/>
                </a:lnTo>
                <a:lnTo>
                  <a:pt x="40545" y="314042"/>
                </a:lnTo>
                <a:lnTo>
                  <a:pt x="35602" y="317946"/>
                </a:lnTo>
                <a:lnTo>
                  <a:pt x="31355" y="322454"/>
                </a:lnTo>
                <a:lnTo>
                  <a:pt x="24096" y="332543"/>
                </a:lnTo>
                <a:lnTo>
                  <a:pt x="17694" y="340836"/>
                </a:lnTo>
                <a:lnTo>
                  <a:pt x="14654" y="344382"/>
                </a:lnTo>
                <a:lnTo>
                  <a:pt x="11275" y="350861"/>
                </a:lnTo>
                <a:lnTo>
                  <a:pt x="10374" y="353922"/>
                </a:lnTo>
                <a:lnTo>
                  <a:pt x="8821" y="355963"/>
                </a:lnTo>
                <a:lnTo>
                  <a:pt x="6833" y="357324"/>
                </a:lnTo>
                <a:lnTo>
                  <a:pt x="1349" y="359507"/>
                </a:lnTo>
                <a:lnTo>
                  <a:pt x="900" y="360638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Median of a Trapezoid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dirty="0"/>
              <a:t>median </a:t>
            </a:r>
            <a:r>
              <a:rPr lang="en-US" dirty="0"/>
              <a:t>of a trapezoid is the segment that joins the midpoints of the legs. </a:t>
            </a:r>
          </a:p>
          <a:p>
            <a:pPr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2209800" y="4114800"/>
          <a:ext cx="3495675" cy="1990725"/>
        </p:xfrm>
        <a:graphic>
          <a:graphicData uri="http://schemas.openxmlformats.org/presentationml/2006/ole">
            <p:oleObj spid="_x0000_s7172" name="PBrush" r:id="rId4" imgW="3495238" imgH="1991003" progId="PBrush">
              <p:embed/>
            </p:oleObj>
          </a:graphicData>
        </a:graphic>
      </p:graphicFrame>
      <p:sp>
        <p:nvSpPr>
          <p:cNvPr id="8" name="SMARTPenAnnotation180"/>
          <p:cNvSpPr/>
          <p:nvPr/>
        </p:nvSpPr>
        <p:spPr>
          <a:xfrm>
            <a:off x="3800475" y="5760720"/>
            <a:ext cx="248603" cy="231458"/>
          </a:xfrm>
          <a:custGeom>
            <a:avLst/>
            <a:gdLst/>
            <a:ahLst/>
            <a:cxnLst/>
            <a:rect l="0" t="0" r="0" b="0"/>
            <a:pathLst>
              <a:path w="248603" h="231458">
                <a:moveTo>
                  <a:pt x="0" y="0"/>
                </a:moveTo>
                <a:lnTo>
                  <a:pt x="7380" y="0"/>
                </a:lnTo>
                <a:lnTo>
                  <a:pt x="14228" y="5891"/>
                </a:lnTo>
                <a:lnTo>
                  <a:pt x="15849" y="7381"/>
                </a:lnTo>
                <a:lnTo>
                  <a:pt x="19109" y="8042"/>
                </a:lnTo>
                <a:lnTo>
                  <a:pt x="26299" y="8415"/>
                </a:lnTo>
                <a:lnTo>
                  <a:pt x="34190" y="8552"/>
                </a:lnTo>
                <a:lnTo>
                  <a:pt x="38373" y="8563"/>
                </a:lnTo>
                <a:lnTo>
                  <a:pt x="39869" y="9519"/>
                </a:lnTo>
                <a:lnTo>
                  <a:pt x="40867" y="11108"/>
                </a:lnTo>
                <a:lnTo>
                  <a:pt x="41532" y="13120"/>
                </a:lnTo>
                <a:lnTo>
                  <a:pt x="42928" y="14462"/>
                </a:lnTo>
                <a:lnTo>
                  <a:pt x="44811" y="15356"/>
                </a:lnTo>
                <a:lnTo>
                  <a:pt x="49443" y="16350"/>
                </a:lnTo>
                <a:lnTo>
                  <a:pt x="54677" y="16792"/>
                </a:lnTo>
                <a:lnTo>
                  <a:pt x="57406" y="17862"/>
                </a:lnTo>
                <a:lnTo>
                  <a:pt x="62978" y="21591"/>
                </a:lnTo>
                <a:lnTo>
                  <a:pt x="68630" y="23883"/>
                </a:lnTo>
                <a:lnTo>
                  <a:pt x="74317" y="24902"/>
                </a:lnTo>
                <a:lnTo>
                  <a:pt x="80019" y="25355"/>
                </a:lnTo>
                <a:lnTo>
                  <a:pt x="82874" y="26428"/>
                </a:lnTo>
                <a:lnTo>
                  <a:pt x="88585" y="30161"/>
                </a:lnTo>
                <a:lnTo>
                  <a:pt x="94298" y="32455"/>
                </a:lnTo>
                <a:lnTo>
                  <a:pt x="97155" y="33066"/>
                </a:lnTo>
                <a:lnTo>
                  <a:pt x="102870" y="36286"/>
                </a:lnTo>
                <a:lnTo>
                  <a:pt x="105727" y="38478"/>
                </a:lnTo>
                <a:lnTo>
                  <a:pt x="111442" y="40914"/>
                </a:lnTo>
                <a:lnTo>
                  <a:pt x="117157" y="41996"/>
                </a:lnTo>
                <a:lnTo>
                  <a:pt x="122872" y="42478"/>
                </a:lnTo>
                <a:lnTo>
                  <a:pt x="125730" y="43558"/>
                </a:lnTo>
                <a:lnTo>
                  <a:pt x="133350" y="48678"/>
                </a:lnTo>
                <a:lnTo>
                  <a:pt x="135466" y="50209"/>
                </a:lnTo>
                <a:lnTo>
                  <a:pt x="141487" y="50890"/>
                </a:lnTo>
                <a:lnTo>
                  <a:pt x="145760" y="51072"/>
                </a:lnTo>
                <a:lnTo>
                  <a:pt x="148608" y="52145"/>
                </a:lnTo>
                <a:lnTo>
                  <a:pt x="150507" y="53813"/>
                </a:lnTo>
                <a:lnTo>
                  <a:pt x="151772" y="55878"/>
                </a:lnTo>
                <a:lnTo>
                  <a:pt x="153569" y="57255"/>
                </a:lnTo>
                <a:lnTo>
                  <a:pt x="155719" y="58172"/>
                </a:lnTo>
                <a:lnTo>
                  <a:pt x="158105" y="58784"/>
                </a:lnTo>
                <a:lnTo>
                  <a:pt x="163296" y="62003"/>
                </a:lnTo>
                <a:lnTo>
                  <a:pt x="166014" y="64196"/>
                </a:lnTo>
                <a:lnTo>
                  <a:pt x="168778" y="65657"/>
                </a:lnTo>
                <a:lnTo>
                  <a:pt x="174390" y="67280"/>
                </a:lnTo>
                <a:lnTo>
                  <a:pt x="180059" y="68002"/>
                </a:lnTo>
                <a:lnTo>
                  <a:pt x="182904" y="68195"/>
                </a:lnTo>
                <a:lnTo>
                  <a:pt x="184801" y="69276"/>
                </a:lnTo>
                <a:lnTo>
                  <a:pt x="186065" y="70949"/>
                </a:lnTo>
                <a:lnTo>
                  <a:pt x="186909" y="73016"/>
                </a:lnTo>
                <a:lnTo>
                  <a:pt x="188423" y="74395"/>
                </a:lnTo>
                <a:lnTo>
                  <a:pt x="190385" y="75314"/>
                </a:lnTo>
                <a:lnTo>
                  <a:pt x="195105" y="76335"/>
                </a:lnTo>
                <a:lnTo>
                  <a:pt x="200378" y="76789"/>
                </a:lnTo>
                <a:lnTo>
                  <a:pt x="203118" y="77863"/>
                </a:lnTo>
                <a:lnTo>
                  <a:pt x="208702" y="81595"/>
                </a:lnTo>
                <a:lnTo>
                  <a:pt x="214359" y="83890"/>
                </a:lnTo>
                <a:lnTo>
                  <a:pt x="221200" y="85362"/>
                </a:lnTo>
                <a:lnTo>
                  <a:pt x="226936" y="85617"/>
                </a:lnTo>
                <a:lnTo>
                  <a:pt x="229396" y="86606"/>
                </a:lnTo>
                <a:lnTo>
                  <a:pt x="236455" y="91595"/>
                </a:lnTo>
                <a:lnTo>
                  <a:pt x="238441" y="93096"/>
                </a:lnTo>
                <a:lnTo>
                  <a:pt x="241863" y="93763"/>
                </a:lnTo>
                <a:lnTo>
                  <a:pt x="248599" y="94297"/>
                </a:lnTo>
                <a:lnTo>
                  <a:pt x="248600" y="94297"/>
                </a:lnTo>
                <a:lnTo>
                  <a:pt x="248602" y="94297"/>
                </a:lnTo>
                <a:lnTo>
                  <a:pt x="244052" y="94297"/>
                </a:lnTo>
                <a:lnTo>
                  <a:pt x="241758" y="95250"/>
                </a:lnTo>
                <a:lnTo>
                  <a:pt x="234933" y="100188"/>
                </a:lnTo>
                <a:lnTo>
                  <a:pt x="233002" y="101678"/>
                </a:lnTo>
                <a:lnTo>
                  <a:pt x="229604" y="102340"/>
                </a:lnTo>
                <a:lnTo>
                  <a:pt x="222336" y="102713"/>
                </a:lnTo>
                <a:lnTo>
                  <a:pt x="219661" y="102765"/>
                </a:lnTo>
                <a:lnTo>
                  <a:pt x="217878" y="103752"/>
                </a:lnTo>
                <a:lnTo>
                  <a:pt x="216689" y="105363"/>
                </a:lnTo>
                <a:lnTo>
                  <a:pt x="215897" y="107390"/>
                </a:lnTo>
                <a:lnTo>
                  <a:pt x="214416" y="108741"/>
                </a:lnTo>
                <a:lnTo>
                  <a:pt x="212476" y="109641"/>
                </a:lnTo>
                <a:lnTo>
                  <a:pt x="207070" y="111086"/>
                </a:lnTo>
                <a:lnTo>
                  <a:pt x="201583" y="115888"/>
                </a:lnTo>
                <a:lnTo>
                  <a:pt x="199158" y="117263"/>
                </a:lnTo>
                <a:lnTo>
                  <a:pt x="193924" y="118792"/>
                </a:lnTo>
                <a:lnTo>
                  <a:pt x="188423" y="122011"/>
                </a:lnTo>
                <a:lnTo>
                  <a:pt x="181682" y="127288"/>
                </a:lnTo>
                <a:lnTo>
                  <a:pt x="175963" y="132753"/>
                </a:lnTo>
                <a:lnTo>
                  <a:pt x="173506" y="134222"/>
                </a:lnTo>
                <a:lnTo>
                  <a:pt x="168236" y="135854"/>
                </a:lnTo>
                <a:lnTo>
                  <a:pt x="162719" y="139120"/>
                </a:lnTo>
                <a:lnTo>
                  <a:pt x="157092" y="143746"/>
                </a:lnTo>
                <a:lnTo>
                  <a:pt x="151416" y="148977"/>
                </a:lnTo>
                <a:lnTo>
                  <a:pt x="142865" y="157277"/>
                </a:lnTo>
                <a:lnTo>
                  <a:pt x="140011" y="159143"/>
                </a:lnTo>
                <a:lnTo>
                  <a:pt x="134299" y="161218"/>
                </a:lnTo>
                <a:lnTo>
                  <a:pt x="132395" y="162723"/>
                </a:lnTo>
                <a:lnTo>
                  <a:pt x="131126" y="164679"/>
                </a:lnTo>
                <a:lnTo>
                  <a:pt x="130280" y="166936"/>
                </a:lnTo>
                <a:lnTo>
                  <a:pt x="126799" y="171984"/>
                </a:lnTo>
                <a:lnTo>
                  <a:pt x="124538" y="174663"/>
                </a:lnTo>
                <a:lnTo>
                  <a:pt x="121125" y="176450"/>
                </a:lnTo>
                <a:lnTo>
                  <a:pt x="116945" y="177640"/>
                </a:lnTo>
                <a:lnTo>
                  <a:pt x="112253" y="178434"/>
                </a:lnTo>
                <a:lnTo>
                  <a:pt x="109125" y="179916"/>
                </a:lnTo>
                <a:lnTo>
                  <a:pt x="107040" y="181857"/>
                </a:lnTo>
                <a:lnTo>
                  <a:pt x="103770" y="186553"/>
                </a:lnTo>
                <a:lnTo>
                  <a:pt x="99143" y="191815"/>
                </a:lnTo>
                <a:lnTo>
                  <a:pt x="93911" y="197328"/>
                </a:lnTo>
                <a:lnTo>
                  <a:pt x="72997" y="218467"/>
                </a:lnTo>
                <a:lnTo>
                  <a:pt x="70572" y="219939"/>
                </a:lnTo>
                <a:lnTo>
                  <a:pt x="63561" y="222012"/>
                </a:lnTo>
                <a:lnTo>
                  <a:pt x="61586" y="222497"/>
                </a:lnTo>
                <a:lnTo>
                  <a:pt x="54428" y="222808"/>
                </a:lnTo>
                <a:lnTo>
                  <a:pt x="51829" y="222875"/>
                </a:lnTo>
                <a:lnTo>
                  <a:pt x="51486" y="229669"/>
                </a:lnTo>
                <a:lnTo>
                  <a:pt x="51434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81"/>
          <p:cNvSpPr/>
          <p:nvPr/>
        </p:nvSpPr>
        <p:spPr>
          <a:xfrm>
            <a:off x="3997747" y="4243387"/>
            <a:ext cx="244863" cy="171451"/>
          </a:xfrm>
          <a:custGeom>
            <a:avLst/>
            <a:gdLst/>
            <a:ahLst/>
            <a:cxnLst/>
            <a:rect l="0" t="0" r="0" b="0"/>
            <a:pathLst>
              <a:path w="244863" h="171451">
                <a:moveTo>
                  <a:pt x="8468" y="0"/>
                </a:moveTo>
                <a:lnTo>
                  <a:pt x="0" y="0"/>
                </a:lnTo>
                <a:lnTo>
                  <a:pt x="8117" y="0"/>
                </a:lnTo>
                <a:lnTo>
                  <a:pt x="8364" y="4551"/>
                </a:lnTo>
                <a:lnTo>
                  <a:pt x="8465" y="8468"/>
                </a:lnTo>
                <a:lnTo>
                  <a:pt x="16245" y="16344"/>
                </a:lnTo>
                <a:lnTo>
                  <a:pt x="16935" y="17040"/>
                </a:lnTo>
                <a:lnTo>
                  <a:pt x="17009" y="21665"/>
                </a:lnTo>
                <a:lnTo>
                  <a:pt x="17031" y="24517"/>
                </a:lnTo>
                <a:lnTo>
                  <a:pt x="22116" y="25184"/>
                </a:lnTo>
                <a:lnTo>
                  <a:pt x="31801" y="25612"/>
                </a:lnTo>
                <a:lnTo>
                  <a:pt x="41357" y="25709"/>
                </a:lnTo>
                <a:lnTo>
                  <a:pt x="46894" y="30266"/>
                </a:lnTo>
                <a:lnTo>
                  <a:pt x="50015" y="33098"/>
                </a:lnTo>
                <a:lnTo>
                  <a:pt x="53286" y="33760"/>
                </a:lnTo>
                <a:lnTo>
                  <a:pt x="60482" y="34133"/>
                </a:lnTo>
                <a:lnTo>
                  <a:pt x="68647" y="34244"/>
                </a:lnTo>
                <a:lnTo>
                  <a:pt x="143071" y="34290"/>
                </a:lnTo>
                <a:lnTo>
                  <a:pt x="144876" y="35242"/>
                </a:lnTo>
                <a:lnTo>
                  <a:pt x="149421" y="38841"/>
                </a:lnTo>
                <a:lnTo>
                  <a:pt x="152919" y="40181"/>
                </a:lnTo>
                <a:lnTo>
                  <a:pt x="157156" y="41075"/>
                </a:lnTo>
                <a:lnTo>
                  <a:pt x="168543" y="42509"/>
                </a:lnTo>
                <a:lnTo>
                  <a:pt x="175066" y="42758"/>
                </a:lnTo>
                <a:lnTo>
                  <a:pt x="195392" y="42860"/>
                </a:lnTo>
                <a:lnTo>
                  <a:pt x="198860" y="45401"/>
                </a:lnTo>
                <a:lnTo>
                  <a:pt x="201119" y="47413"/>
                </a:lnTo>
                <a:lnTo>
                  <a:pt x="203577" y="48754"/>
                </a:lnTo>
                <a:lnTo>
                  <a:pt x="208848" y="50243"/>
                </a:lnTo>
                <a:lnTo>
                  <a:pt x="214366" y="50905"/>
                </a:lnTo>
                <a:lnTo>
                  <a:pt x="222288" y="51404"/>
                </a:lnTo>
                <a:lnTo>
                  <a:pt x="227185" y="55977"/>
                </a:lnTo>
                <a:lnTo>
                  <a:pt x="230118" y="58813"/>
                </a:lnTo>
                <a:lnTo>
                  <a:pt x="233344" y="59477"/>
                </a:lnTo>
                <a:lnTo>
                  <a:pt x="239891" y="60005"/>
                </a:lnTo>
                <a:lnTo>
                  <a:pt x="239915" y="64558"/>
                </a:lnTo>
                <a:lnTo>
                  <a:pt x="240871" y="65899"/>
                </a:lnTo>
                <a:lnTo>
                  <a:pt x="242460" y="66792"/>
                </a:lnTo>
                <a:lnTo>
                  <a:pt x="244473" y="67388"/>
                </a:lnTo>
                <a:lnTo>
                  <a:pt x="244862" y="67785"/>
                </a:lnTo>
                <a:lnTo>
                  <a:pt x="244169" y="68050"/>
                </a:lnTo>
                <a:lnTo>
                  <a:pt x="237385" y="68580"/>
                </a:lnTo>
                <a:lnTo>
                  <a:pt x="219526" y="68580"/>
                </a:lnTo>
                <a:lnTo>
                  <a:pt x="217753" y="69533"/>
                </a:lnTo>
                <a:lnTo>
                  <a:pt x="216571" y="71120"/>
                </a:lnTo>
                <a:lnTo>
                  <a:pt x="215783" y="73131"/>
                </a:lnTo>
                <a:lnTo>
                  <a:pt x="214305" y="74471"/>
                </a:lnTo>
                <a:lnTo>
                  <a:pt x="212368" y="75365"/>
                </a:lnTo>
                <a:lnTo>
                  <a:pt x="207675" y="76358"/>
                </a:lnTo>
                <a:lnTo>
                  <a:pt x="202414" y="76800"/>
                </a:lnTo>
                <a:lnTo>
                  <a:pt x="199678" y="77870"/>
                </a:lnTo>
                <a:lnTo>
                  <a:pt x="192229" y="82974"/>
                </a:lnTo>
                <a:lnTo>
                  <a:pt x="190152" y="84503"/>
                </a:lnTo>
                <a:lnTo>
                  <a:pt x="186689" y="85182"/>
                </a:lnTo>
                <a:lnTo>
                  <a:pt x="184432" y="85363"/>
                </a:lnTo>
                <a:lnTo>
                  <a:pt x="181974" y="86436"/>
                </a:lnTo>
                <a:lnTo>
                  <a:pt x="176704" y="90169"/>
                </a:lnTo>
                <a:lnTo>
                  <a:pt x="171187" y="92463"/>
                </a:lnTo>
                <a:lnTo>
                  <a:pt x="168382" y="93074"/>
                </a:lnTo>
                <a:lnTo>
                  <a:pt x="162726" y="96294"/>
                </a:lnTo>
                <a:lnTo>
                  <a:pt x="159884" y="98486"/>
                </a:lnTo>
                <a:lnTo>
                  <a:pt x="154186" y="100922"/>
                </a:lnTo>
                <a:lnTo>
                  <a:pt x="151333" y="101571"/>
                </a:lnTo>
                <a:lnTo>
                  <a:pt x="145623" y="104833"/>
                </a:lnTo>
                <a:lnTo>
                  <a:pt x="142767" y="107036"/>
                </a:lnTo>
                <a:lnTo>
                  <a:pt x="137054" y="109484"/>
                </a:lnTo>
                <a:lnTo>
                  <a:pt x="134196" y="110137"/>
                </a:lnTo>
                <a:lnTo>
                  <a:pt x="128482" y="113402"/>
                </a:lnTo>
                <a:lnTo>
                  <a:pt x="122767" y="118029"/>
                </a:lnTo>
                <a:lnTo>
                  <a:pt x="117053" y="123260"/>
                </a:lnTo>
                <a:lnTo>
                  <a:pt x="114195" y="125036"/>
                </a:lnTo>
                <a:lnTo>
                  <a:pt x="108480" y="127009"/>
                </a:lnTo>
                <a:lnTo>
                  <a:pt x="102765" y="130426"/>
                </a:lnTo>
                <a:lnTo>
                  <a:pt x="97050" y="135120"/>
                </a:lnTo>
                <a:lnTo>
                  <a:pt x="91335" y="140381"/>
                </a:lnTo>
                <a:lnTo>
                  <a:pt x="87525" y="143117"/>
                </a:lnTo>
                <a:lnTo>
                  <a:pt x="83080" y="145894"/>
                </a:lnTo>
                <a:lnTo>
                  <a:pt x="78211" y="148698"/>
                </a:lnTo>
                <a:lnTo>
                  <a:pt x="74014" y="150567"/>
                </a:lnTo>
                <a:lnTo>
                  <a:pt x="66809" y="152644"/>
                </a:lnTo>
                <a:lnTo>
                  <a:pt x="60432" y="156106"/>
                </a:lnTo>
                <a:lnTo>
                  <a:pt x="54423" y="160821"/>
                </a:lnTo>
                <a:lnTo>
                  <a:pt x="48577" y="166091"/>
                </a:lnTo>
                <a:lnTo>
                  <a:pt x="45685" y="167877"/>
                </a:lnTo>
                <a:lnTo>
                  <a:pt x="39931" y="169862"/>
                </a:lnTo>
                <a:lnTo>
                  <a:pt x="34199" y="170744"/>
                </a:lnTo>
                <a:lnTo>
                  <a:pt x="28476" y="171137"/>
                </a:lnTo>
                <a:lnTo>
                  <a:pt x="1704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82"/>
          <p:cNvSpPr/>
          <p:nvPr/>
        </p:nvSpPr>
        <p:spPr>
          <a:xfrm>
            <a:off x="3894772" y="4963582"/>
            <a:ext cx="248604" cy="265644"/>
          </a:xfrm>
          <a:custGeom>
            <a:avLst/>
            <a:gdLst/>
            <a:ahLst/>
            <a:cxnLst/>
            <a:rect l="0" t="0" r="0" b="0"/>
            <a:pathLst>
              <a:path w="248604" h="265644">
                <a:moveTo>
                  <a:pt x="60007" y="8468"/>
                </a:moveTo>
                <a:lnTo>
                  <a:pt x="60007" y="0"/>
                </a:lnTo>
                <a:lnTo>
                  <a:pt x="60007" y="8117"/>
                </a:lnTo>
                <a:lnTo>
                  <a:pt x="67389" y="8437"/>
                </a:lnTo>
                <a:lnTo>
                  <a:pt x="68227" y="8459"/>
                </a:lnTo>
                <a:lnTo>
                  <a:pt x="68570" y="16687"/>
                </a:lnTo>
                <a:lnTo>
                  <a:pt x="73128" y="16936"/>
                </a:lnTo>
                <a:lnTo>
                  <a:pt x="74470" y="17923"/>
                </a:lnTo>
                <a:lnTo>
                  <a:pt x="75364" y="19534"/>
                </a:lnTo>
                <a:lnTo>
                  <a:pt x="76799" y="24412"/>
                </a:lnTo>
                <a:lnTo>
                  <a:pt x="77870" y="24812"/>
                </a:lnTo>
                <a:lnTo>
                  <a:pt x="81599" y="25257"/>
                </a:lnTo>
                <a:lnTo>
                  <a:pt x="82974" y="26328"/>
                </a:lnTo>
                <a:lnTo>
                  <a:pt x="83891" y="27995"/>
                </a:lnTo>
                <a:lnTo>
                  <a:pt x="84502" y="30058"/>
                </a:lnTo>
                <a:lnTo>
                  <a:pt x="85862" y="31434"/>
                </a:lnTo>
                <a:lnTo>
                  <a:pt x="87722" y="32351"/>
                </a:lnTo>
                <a:lnTo>
                  <a:pt x="92999" y="33823"/>
                </a:lnTo>
                <a:lnTo>
                  <a:pt x="98463" y="34078"/>
                </a:lnTo>
                <a:lnTo>
                  <a:pt x="100885" y="35066"/>
                </a:lnTo>
                <a:lnTo>
                  <a:pt x="106115" y="38704"/>
                </a:lnTo>
                <a:lnTo>
                  <a:pt x="111615" y="40956"/>
                </a:lnTo>
                <a:lnTo>
                  <a:pt x="118356" y="42402"/>
                </a:lnTo>
                <a:lnTo>
                  <a:pt x="124074" y="47204"/>
                </a:lnTo>
                <a:lnTo>
                  <a:pt x="126531" y="48579"/>
                </a:lnTo>
                <a:lnTo>
                  <a:pt x="133587" y="50515"/>
                </a:lnTo>
                <a:lnTo>
                  <a:pt x="137054" y="51089"/>
                </a:lnTo>
                <a:lnTo>
                  <a:pt x="141240" y="51223"/>
                </a:lnTo>
                <a:lnTo>
                  <a:pt x="143690" y="52211"/>
                </a:lnTo>
                <a:lnTo>
                  <a:pt x="148952" y="55849"/>
                </a:lnTo>
                <a:lnTo>
                  <a:pt x="154466" y="58101"/>
                </a:lnTo>
                <a:lnTo>
                  <a:pt x="157270" y="58702"/>
                </a:lnTo>
                <a:lnTo>
                  <a:pt x="159139" y="60054"/>
                </a:lnTo>
                <a:lnTo>
                  <a:pt x="160385" y="61909"/>
                </a:lnTo>
                <a:lnTo>
                  <a:pt x="161216" y="64098"/>
                </a:lnTo>
                <a:lnTo>
                  <a:pt x="162722" y="65557"/>
                </a:lnTo>
                <a:lnTo>
                  <a:pt x="164679" y="66530"/>
                </a:lnTo>
                <a:lnTo>
                  <a:pt x="169393" y="67611"/>
                </a:lnTo>
                <a:lnTo>
                  <a:pt x="174664" y="68091"/>
                </a:lnTo>
                <a:lnTo>
                  <a:pt x="176450" y="69172"/>
                </a:lnTo>
                <a:lnTo>
                  <a:pt x="177641" y="70844"/>
                </a:lnTo>
                <a:lnTo>
                  <a:pt x="178434" y="72912"/>
                </a:lnTo>
                <a:lnTo>
                  <a:pt x="179916" y="74291"/>
                </a:lnTo>
                <a:lnTo>
                  <a:pt x="181857" y="75210"/>
                </a:lnTo>
                <a:lnTo>
                  <a:pt x="184103" y="75822"/>
                </a:lnTo>
                <a:lnTo>
                  <a:pt x="189139" y="79043"/>
                </a:lnTo>
                <a:lnTo>
                  <a:pt x="191815" y="81236"/>
                </a:lnTo>
                <a:lnTo>
                  <a:pt x="194552" y="82697"/>
                </a:lnTo>
                <a:lnTo>
                  <a:pt x="202001" y="84754"/>
                </a:lnTo>
                <a:lnTo>
                  <a:pt x="205585" y="85364"/>
                </a:lnTo>
                <a:lnTo>
                  <a:pt x="209799" y="85506"/>
                </a:lnTo>
                <a:lnTo>
                  <a:pt x="212255" y="86496"/>
                </a:lnTo>
                <a:lnTo>
                  <a:pt x="219312" y="91489"/>
                </a:lnTo>
                <a:lnTo>
                  <a:pt x="221297" y="92991"/>
                </a:lnTo>
                <a:lnTo>
                  <a:pt x="224719" y="93659"/>
                </a:lnTo>
                <a:lnTo>
                  <a:pt x="226965" y="93837"/>
                </a:lnTo>
                <a:lnTo>
                  <a:pt x="228463" y="94908"/>
                </a:lnTo>
                <a:lnTo>
                  <a:pt x="229461" y="96574"/>
                </a:lnTo>
                <a:lnTo>
                  <a:pt x="230126" y="98638"/>
                </a:lnTo>
                <a:lnTo>
                  <a:pt x="231523" y="100013"/>
                </a:lnTo>
                <a:lnTo>
                  <a:pt x="233406" y="100931"/>
                </a:lnTo>
                <a:lnTo>
                  <a:pt x="238038" y="101950"/>
                </a:lnTo>
                <a:lnTo>
                  <a:pt x="245049" y="102523"/>
                </a:lnTo>
                <a:lnTo>
                  <a:pt x="248599" y="102764"/>
                </a:lnTo>
                <a:lnTo>
                  <a:pt x="248603" y="102765"/>
                </a:lnTo>
                <a:lnTo>
                  <a:pt x="244052" y="107316"/>
                </a:lnTo>
                <a:lnTo>
                  <a:pt x="241759" y="108657"/>
                </a:lnTo>
                <a:lnTo>
                  <a:pt x="236671" y="110146"/>
                </a:lnTo>
                <a:lnTo>
                  <a:pt x="234933" y="111496"/>
                </a:lnTo>
                <a:lnTo>
                  <a:pt x="233775" y="113348"/>
                </a:lnTo>
                <a:lnTo>
                  <a:pt x="233002" y="115535"/>
                </a:lnTo>
                <a:lnTo>
                  <a:pt x="231535" y="116994"/>
                </a:lnTo>
                <a:lnTo>
                  <a:pt x="229604" y="117966"/>
                </a:lnTo>
                <a:lnTo>
                  <a:pt x="227364" y="118614"/>
                </a:lnTo>
                <a:lnTo>
                  <a:pt x="222336" y="121874"/>
                </a:lnTo>
                <a:lnTo>
                  <a:pt x="219661" y="124077"/>
                </a:lnTo>
                <a:lnTo>
                  <a:pt x="216926" y="125546"/>
                </a:lnTo>
                <a:lnTo>
                  <a:pt x="211346" y="127177"/>
                </a:lnTo>
                <a:lnTo>
                  <a:pt x="205692" y="130443"/>
                </a:lnTo>
                <a:lnTo>
                  <a:pt x="200004" y="135069"/>
                </a:lnTo>
                <a:lnTo>
                  <a:pt x="194300" y="140300"/>
                </a:lnTo>
                <a:lnTo>
                  <a:pt x="191446" y="142076"/>
                </a:lnTo>
                <a:lnTo>
                  <a:pt x="185735" y="144049"/>
                </a:lnTo>
                <a:lnTo>
                  <a:pt x="180021" y="147466"/>
                </a:lnTo>
                <a:lnTo>
                  <a:pt x="174307" y="152160"/>
                </a:lnTo>
                <a:lnTo>
                  <a:pt x="168592" y="157420"/>
                </a:lnTo>
                <a:lnTo>
                  <a:pt x="160020" y="165738"/>
                </a:lnTo>
                <a:lnTo>
                  <a:pt x="157162" y="167607"/>
                </a:lnTo>
                <a:lnTo>
                  <a:pt x="151448" y="169684"/>
                </a:lnTo>
                <a:lnTo>
                  <a:pt x="145732" y="173147"/>
                </a:lnTo>
                <a:lnTo>
                  <a:pt x="139065" y="177861"/>
                </a:lnTo>
                <a:lnTo>
                  <a:pt x="134620" y="180451"/>
                </a:lnTo>
                <a:lnTo>
                  <a:pt x="122900" y="186902"/>
                </a:lnTo>
                <a:lnTo>
                  <a:pt x="111768" y="192571"/>
                </a:lnTo>
                <a:lnTo>
                  <a:pt x="104285" y="197606"/>
                </a:lnTo>
                <a:lnTo>
                  <a:pt x="100955" y="200283"/>
                </a:lnTo>
                <a:lnTo>
                  <a:pt x="94717" y="203256"/>
                </a:lnTo>
                <a:lnTo>
                  <a:pt x="91719" y="204049"/>
                </a:lnTo>
                <a:lnTo>
                  <a:pt x="85849" y="207470"/>
                </a:lnTo>
                <a:lnTo>
                  <a:pt x="82950" y="209716"/>
                </a:lnTo>
                <a:lnTo>
                  <a:pt x="77189" y="212212"/>
                </a:lnTo>
                <a:lnTo>
                  <a:pt x="74320" y="212877"/>
                </a:lnTo>
                <a:lnTo>
                  <a:pt x="68591" y="216156"/>
                </a:lnTo>
                <a:lnTo>
                  <a:pt x="65730" y="218364"/>
                </a:lnTo>
                <a:lnTo>
                  <a:pt x="60011" y="220817"/>
                </a:lnTo>
                <a:lnTo>
                  <a:pt x="57152" y="221472"/>
                </a:lnTo>
                <a:lnTo>
                  <a:pt x="51436" y="224738"/>
                </a:lnTo>
                <a:lnTo>
                  <a:pt x="48578" y="226943"/>
                </a:lnTo>
                <a:lnTo>
                  <a:pt x="42863" y="229393"/>
                </a:lnTo>
                <a:lnTo>
                  <a:pt x="40005" y="230046"/>
                </a:lnTo>
                <a:lnTo>
                  <a:pt x="34290" y="233312"/>
                </a:lnTo>
                <a:lnTo>
                  <a:pt x="31433" y="235516"/>
                </a:lnTo>
                <a:lnTo>
                  <a:pt x="25717" y="237966"/>
                </a:lnTo>
                <a:lnTo>
                  <a:pt x="22860" y="238619"/>
                </a:lnTo>
                <a:lnTo>
                  <a:pt x="20955" y="240007"/>
                </a:lnTo>
                <a:lnTo>
                  <a:pt x="19685" y="241885"/>
                </a:lnTo>
                <a:lnTo>
                  <a:pt x="18838" y="244089"/>
                </a:lnTo>
                <a:lnTo>
                  <a:pt x="17321" y="245558"/>
                </a:lnTo>
                <a:lnTo>
                  <a:pt x="15357" y="246538"/>
                </a:lnTo>
                <a:lnTo>
                  <a:pt x="8969" y="248383"/>
                </a:lnTo>
                <a:lnTo>
                  <a:pt x="1227" y="255869"/>
                </a:lnTo>
                <a:lnTo>
                  <a:pt x="818" y="257222"/>
                </a:lnTo>
                <a:lnTo>
                  <a:pt x="545" y="259076"/>
                </a:lnTo>
                <a:lnTo>
                  <a:pt x="0" y="2656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lain horizontal">
  <a:themeElements>
    <a:clrScheme name="plain horizontal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plain horizont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ain horizonta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1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005</Template>
  <TotalTime>283</TotalTime>
  <Words>405</Words>
  <Application>Microsoft Office PowerPoint</Application>
  <PresentationFormat>On-screen Show (4:3)</PresentationFormat>
  <Paragraphs>50</Paragraphs>
  <Slides>13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plain horizontal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PBrush</vt:lpstr>
      <vt:lpstr>Trapezoids</vt:lpstr>
      <vt:lpstr>Objectives</vt:lpstr>
      <vt:lpstr>What is a trapezoid?</vt:lpstr>
      <vt:lpstr>More about trapezoids</vt:lpstr>
      <vt:lpstr>More about trapezoids</vt:lpstr>
      <vt:lpstr>Isosceles Trapezoids</vt:lpstr>
      <vt:lpstr>Theorem: The base angles of an isosceles trapezoid are congruent.</vt:lpstr>
      <vt:lpstr>Diagonals of an isosceles trapezoid</vt:lpstr>
      <vt:lpstr>Median of a Trapezoid</vt:lpstr>
      <vt:lpstr>Theorem: The median of a trapezoid</vt:lpstr>
      <vt:lpstr>Using the median of trapezoid</vt:lpstr>
      <vt:lpstr>Finding angle measures in an isosceles trapezoid</vt:lpstr>
      <vt:lpstr>Summary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Trapezoids</dc:title>
  <dc:creator>nuhs</dc:creator>
  <cp:lastModifiedBy>Ameena</cp:lastModifiedBy>
  <cp:revision>17</cp:revision>
  <dcterms:created xsi:type="dcterms:W3CDTF">2007-05-29T14:43:30Z</dcterms:created>
  <dcterms:modified xsi:type="dcterms:W3CDTF">2009-11-04T17:53:01Z</dcterms:modified>
</cp:coreProperties>
</file>